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8e948c7093f4ebe" /><Relationship Type="http://schemas.openxmlformats.org/officeDocument/2006/relationships/extended-properties" Target="/docProps/app.xml" Id="Reb5a3bd222ae41b3" /><Relationship Type="http://schemas.openxmlformats.org/officeDocument/2006/relationships/officeDocument" Target="/ppt/presentation.xml" Id="Rc71820b2aa03463b" /></Relationships>
</file>

<file path=ppt/presentation.xml><?xml version="1.0" encoding="utf-8"?>
<p:presentation xmlns:p="http://schemas.openxmlformats.org/presentationml/2006/main">
  <p:sldMasterIdLst>
    <p:sldMasterId xmlns:r="http://schemas.openxmlformats.org/officeDocument/2006/relationships" id="2147483648" r:id="Rb8e16cea910b4367"/>
  </p:sldMasterIdLst>
  <p:notesMasterIdLst>
    <p:notesMasterId xmlns:r="http://schemas.openxmlformats.org/officeDocument/2006/relationships" r:id="R2050b215c68340c7"/>
  </p:notesMasterIdLst>
  <p:sldIdLst>
    <p:sldId xmlns:r="http://schemas.openxmlformats.org/officeDocument/2006/relationships" id="256" r:id="R87cf286b52004c6e"/>
    <p:sldId xmlns:r="http://schemas.openxmlformats.org/officeDocument/2006/relationships" id="257" r:id="Rcf0f3c2eddee488f"/>
    <p:sldId xmlns:r="http://schemas.openxmlformats.org/officeDocument/2006/relationships" id="258" r:id="R5f5bb1ccddc241fd"/>
    <p:sldId xmlns:r="http://schemas.openxmlformats.org/officeDocument/2006/relationships" id="259" r:id="R4ed7c59666194a38"/>
    <p:sldId xmlns:r="http://schemas.openxmlformats.org/officeDocument/2006/relationships" id="260" r:id="R47b51798e5324f13"/>
    <p:sldId xmlns:r="http://schemas.openxmlformats.org/officeDocument/2006/relationships" id="261" r:id="R5bcdf2b4f8854557"/>
    <p:sldId xmlns:r="http://schemas.openxmlformats.org/officeDocument/2006/relationships" id="262" r:id="Ra0845813ff6842f4"/>
    <p:sldId xmlns:r="http://schemas.openxmlformats.org/officeDocument/2006/relationships" id="263" r:id="R830f5c9302294717"/>
    <p:sldId xmlns:r="http://schemas.openxmlformats.org/officeDocument/2006/relationships" id="264" r:id="Re68466e2e2da4353"/>
    <p:sldId xmlns:r="http://schemas.openxmlformats.org/officeDocument/2006/relationships" id="265" r:id="Rc37a5a334af0420e"/>
    <p:sldId xmlns:r="http://schemas.openxmlformats.org/officeDocument/2006/relationships" id="266" r:id="R2878911dcf9c479d"/>
    <p:sldId xmlns:r="http://schemas.openxmlformats.org/officeDocument/2006/relationships" id="267" r:id="R59a18fde6f864b4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c39a23f9b8c47a4" /><Relationship Type="http://schemas.openxmlformats.org/officeDocument/2006/relationships/slideMaster" Target="/ppt/slideMasters/slideMaster1.xml" Id="Rb8e16cea910b4367" /><Relationship Type="http://schemas.openxmlformats.org/officeDocument/2006/relationships/notesMaster" Target="/ppt/notesMasters/notesMaster1.xml" Id="R2050b215c68340c7" /><Relationship Type="http://schemas.openxmlformats.org/officeDocument/2006/relationships/presProps" Target="/ppt/presProps.xml" Id="Rc26466cf606047fd" /><Relationship Type="http://schemas.openxmlformats.org/officeDocument/2006/relationships/tableStyles" Target="/ppt/tableStyles.xml" Id="R3197ea5584f646ce" /><Relationship Type="http://schemas.openxmlformats.org/officeDocument/2006/relationships/slide" Target="/ppt/slides/slide1.xml" Id="R87cf286b52004c6e" /><Relationship Type="http://schemas.openxmlformats.org/officeDocument/2006/relationships/slide" Target="/ppt/slides/slide2.xml" Id="Rcf0f3c2eddee488f" /><Relationship Type="http://schemas.openxmlformats.org/officeDocument/2006/relationships/slide" Target="/ppt/slides/slide3.xml" Id="R5f5bb1ccddc241fd" /><Relationship Type="http://schemas.openxmlformats.org/officeDocument/2006/relationships/slide" Target="/ppt/slides/slide4.xml" Id="R4ed7c59666194a38" /><Relationship Type="http://schemas.openxmlformats.org/officeDocument/2006/relationships/slide" Target="/ppt/slides/slide5.xml" Id="R47b51798e5324f13" /><Relationship Type="http://schemas.openxmlformats.org/officeDocument/2006/relationships/slide" Target="/ppt/slides/slide6.xml" Id="R5bcdf2b4f8854557" /><Relationship Type="http://schemas.openxmlformats.org/officeDocument/2006/relationships/slide" Target="/ppt/slides/slide7.xml" Id="Ra0845813ff6842f4" /><Relationship Type="http://schemas.openxmlformats.org/officeDocument/2006/relationships/slide" Target="/ppt/slides/slide8.xml" Id="R830f5c9302294717" /><Relationship Type="http://schemas.openxmlformats.org/officeDocument/2006/relationships/slide" Target="/ppt/slides/slide9.xml" Id="Re68466e2e2da4353" /><Relationship Type="http://schemas.openxmlformats.org/officeDocument/2006/relationships/slide" Target="/ppt/slides/slide10.xml" Id="Rc37a5a334af0420e" /><Relationship Type="http://schemas.openxmlformats.org/officeDocument/2006/relationships/slide" Target="/ppt/slides/slide11.xml" Id="R2878911dcf9c479d" /><Relationship Type="http://schemas.openxmlformats.org/officeDocument/2006/relationships/slide" Target="/ppt/slides/slide12.xml" Id="R59a18fde6f864b4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57457305e2c4af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26b9f1dde9845ea" /><Relationship Type="http://schemas.openxmlformats.org/officeDocument/2006/relationships/notesMaster" Target="/ppt/notesMasters/notesMaster1.xml" Id="R8e35ffa038b64c13" /></Relationships>
</file>

<file path=ppt/notesSlides/_rels/notesSlide2.xml.rels>&#65279;<?xml version="1.0" encoding="utf-8"?><Relationships xmlns="http://schemas.openxmlformats.org/package/2006/relationships"><Relationship Type="http://schemas.openxmlformats.org/officeDocument/2006/relationships/slide" Target="/ppt/slides/slide2.xml" Id="R0caf824ad3ab439a" /><Relationship Type="http://schemas.openxmlformats.org/officeDocument/2006/relationships/notesMaster" Target="/ppt/notesMasters/notesMaster1.xml" Id="R1bde7ac776364baf" /></Relationships>
</file>

<file path=ppt/notesSlides/_rels/notesSlide3.xml.rels>&#65279;<?xml version="1.0" encoding="utf-8"?><Relationships xmlns="http://schemas.openxmlformats.org/package/2006/relationships"><Relationship Type="http://schemas.openxmlformats.org/officeDocument/2006/relationships/slide" Target="/ppt/slides/slide3.xml" Id="R0b1d7c38f21d4b4d" /><Relationship Type="http://schemas.openxmlformats.org/officeDocument/2006/relationships/notesMaster" Target="/ppt/notesMasters/notesMaster1.xml" Id="R3d71dcc829314cb8" /></Relationships>
</file>

<file path=ppt/notesSlides/_rels/notesSlide4.xml.rels>&#65279;<?xml version="1.0" encoding="utf-8"?><Relationships xmlns="http://schemas.openxmlformats.org/package/2006/relationships"><Relationship Type="http://schemas.openxmlformats.org/officeDocument/2006/relationships/slide" Target="/ppt/slides/slide4.xml" Id="Rc5f5a8a29fcf4c0d" /><Relationship Type="http://schemas.openxmlformats.org/officeDocument/2006/relationships/notesMaster" Target="/ppt/notesMasters/notesMaster1.xml" Id="R28df6a5a5eb24a9b" /></Relationships>
</file>

<file path=ppt/notesSlides/_rels/notesSlide5.xml.rels>&#65279;<?xml version="1.0" encoding="utf-8"?><Relationships xmlns="http://schemas.openxmlformats.org/package/2006/relationships"><Relationship Type="http://schemas.openxmlformats.org/officeDocument/2006/relationships/slide" Target="/ppt/slides/slide5.xml" Id="R54088225b6964c5c" /><Relationship Type="http://schemas.openxmlformats.org/officeDocument/2006/relationships/notesMaster" Target="/ppt/notesMasters/notesMaster1.xml" Id="R468ac5c1e74b4b9e" /></Relationships>
</file>

<file path=ppt/notesSlides/_rels/notesSlide6.xml.rels>&#65279;<?xml version="1.0" encoding="utf-8"?><Relationships xmlns="http://schemas.openxmlformats.org/package/2006/relationships"><Relationship Type="http://schemas.openxmlformats.org/officeDocument/2006/relationships/slide" Target="/ppt/slides/slide6.xml" Id="R2d7778478a1c4f52" /><Relationship Type="http://schemas.openxmlformats.org/officeDocument/2006/relationships/notesMaster" Target="/ppt/notesMasters/notesMaster1.xml" Id="R1534bbc230724341" /></Relationships>
</file>

<file path=ppt/notesSlides/_rels/notesSlide7.xml.rels>&#65279;<?xml version="1.0" encoding="utf-8"?><Relationships xmlns="http://schemas.openxmlformats.org/package/2006/relationships"><Relationship Type="http://schemas.openxmlformats.org/officeDocument/2006/relationships/slide" Target="/ppt/slides/slide7.xml" Id="R47f7316e26b24b1c" /><Relationship Type="http://schemas.openxmlformats.org/officeDocument/2006/relationships/notesMaster" Target="/ppt/notesMasters/notesMaster1.xml" Id="R65c80689fa474e85" /></Relationships>
</file>

<file path=ppt/notesSlides/_rels/notesSlide8.xml.rels>&#65279;<?xml version="1.0" encoding="utf-8"?><Relationships xmlns="http://schemas.openxmlformats.org/package/2006/relationships"><Relationship Type="http://schemas.openxmlformats.org/officeDocument/2006/relationships/slide" Target="/ppt/slides/slide8.xml" Id="R001561592fba41ee" /><Relationship Type="http://schemas.openxmlformats.org/officeDocument/2006/relationships/notesMaster" Target="/ppt/notesMasters/notesMaster1.xml" Id="Raf13bd80069c425d" /></Relationships>
</file>

<file path=ppt/notesSlides/_rels/notesSlide9.xml.rels>&#65279;<?xml version="1.0" encoding="utf-8"?><Relationships xmlns="http://schemas.openxmlformats.org/package/2006/relationships"><Relationship Type="http://schemas.openxmlformats.org/officeDocument/2006/relationships/slide" Target="/ppt/slides/slide9.xml" Id="R32fe667ca6194d41" /><Relationship Type="http://schemas.openxmlformats.org/officeDocument/2006/relationships/notesMaster" Target="/ppt/notesMasters/notesMaster1.xml" Id="R86e4f22c3eec486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aa387d3902d4bd8" /><Relationship Type="http://schemas.openxmlformats.org/officeDocument/2006/relationships/notesMaster" Target="/ppt/notesMasters/notesMaster1.xml" Id="R5ae6c175524048e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85d9a1f905b4279" /><Relationship Type="http://schemas.openxmlformats.org/officeDocument/2006/relationships/notesMaster" Target="/ppt/notesMasters/notesMaster1.xml" Id="R0bc760384e464d3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47435be35dc4e07" /><Relationship Type="http://schemas.openxmlformats.org/officeDocument/2006/relationships/notesMaster" Target="/ppt/notesMasters/notesMaster1.xml" Id="R20dc5f771493496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45 seconds. This is Project 2: an interactive mixed reality learning app for Quest 3. The main idea is simple: a learner asks a question, requests an exhibit, and explores it with a historically inspired AI teacher. The project is the result of several years of prototypes. The current demonstration runs through Matrix Loading Operator, the previous submission, with School providing the teaching and learner state. GPT-6.1 Sol is credited as an AI co-author at my request.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45 seconds. This is the specific Cosmos passage that inspired the project. The Pavilion imagines historical scientific figures who explain their discoveries and answer visitors patiently, without shame about asking a basic question. What I wanted to carry forward was that personal encounter and freedom to follow curiosity. Cosmos imagines reconstructed neural networks and memories. School uses AI interpretations, not recovered human minds. The quotation and description come from the excerpt and transcript I supplied.</a:t>
            </a:r>
          </a:p>
          <a:p xmlns:a="http://schemas.openxmlformats.org/drawingml/2006/main">
            <a:r>
              <a:t/>
            </a:r>
          </a:p>
          <a:p xmlns:a="http://schemas.openxmlformats.org/drawingml/2006/main">
            <a:r>
              <a:t>Sources: https://www.youtube.com/watch?v=DKd-m-X1lyM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65 seconds. The original inspiration was the Cosmos future-world-fair idea. I made a web prototype for the 2024 Gemini competition. In September 2025, Ryo Suzuki’s talk, Augment Human Thought and Creativity with the Power of AR and AI, helped inspire the direction: computing as a dynamic space for thought. The same month, I built a remixable Horizon Worlds museum and began the web beta. The 2026 work explores how to combine the learning engine with an open-ended spatial creation system. The dates distinguish my recalled inspiration from dated repository evidence.</a:t>
            </a:r>
          </a:p>
          <a:p xmlns:a="http://schemas.openxmlformats.org/drawingml/2006/main">
            <a:r>
              <a:t/>
            </a:r>
          </a:p>
          <a:p xmlns:a="http://schemas.openxmlformats.org/drawingml/2006/main">
            <a:r>
              <a:t>Sources: https://github.com/School-of-the-Ancients/school-of-the-ancients-vr; https://github.com/thetopham/schooloftheancients; https://www.colorado.edu/atlas/ryo-suzuki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60 seconds. The Horizon project was submitted to Meta Horizon Creator Competition: Open Source Champions. It used AI NPC examples, themed zones, props and buttons. The environment was generated and then baked into saved assets. The web beta explored a different layer: goal setting, mentor selection, quests, dialogue and progress. These were real prototypes, but they did not yet provide the current end-to-end Quest experience. They taught different lessons about interaction, persistence and the limits of a prescribed learning flow.</a:t>
            </a:r>
          </a:p>
          <a:p xmlns:a="http://schemas.openxmlformats.org/drawingml/2006/main">
            <a:r>
              <a:t/>
            </a:r>
          </a:p>
          <a:p xmlns:a="http://schemas.openxmlformats.org/drawingml/2006/main">
            <a:r>
              <a:t>Sources: https://devpost.com/software/school-of-the-ancients; https://github.com/School-of-the-Ancients/sota-beta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60 seconds. Matrix Loading Operator was my previous submission. This project builds on it instead of replacing it. The important change is that creation serves an ongoing learning conversation. School owns the teacher, the goal, the practice and the learner’s progress. Matrix owns the objects, the world, the input and the actual edits. The Professor can ask for an exhibit while conversation continues. The video compares the original voice route with the later live-voice and Decisions integration.</a:t>
            </a:r>
          </a:p>
          <a:p xmlns:a="http://schemas.openxmlformats.org/drawingml/2006/main">
            <a:r>
              <a:t/>
            </a:r>
          </a:p>
          <a:p xmlns:a="http://schemas.openxmlformats.org/drawingml/2006/main">
            <a:r>
              <a:t>Sources: https://github.com/School-of-the-Ancients/matrix-loading-operator; https://github.com/School-of-the-Ancients/sota-professor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70 seconds. The headset captures the request. School interprets the learning goal and delegates an allowed creation task. The Operator can use a library asset, a procedural path or Blender. For a new model, the pipeline exports a GLB, validates it, registers it, and loads it into the current world. Named parts support selection and teaching. Task identity and scene receipts prevent a spoken promise from being treated as successful creation. The immersive client is Three.js/WebXR; model creation and privileged services run on the host PC.</a:t>
            </a:r>
          </a:p>
          <a:p xmlns:a="http://schemas.openxmlformats.org/drawingml/2006/main">
            <a:r>
              <a:t/>
            </a:r>
          </a:p>
          <a:p xmlns:a="http://schemas.openxmlformats.org/drawingml/2006/main">
            <a:r>
              <a:t>Sources: https://github.com/School-of-the-Ancients/matrix-loading-operator/blob/main/Docs/Professor-Delegation.md; https://github.com/School-of-the-Ancients/sota-professor/blob/checkpoint/subscription-beta/docs/OPERATOR_HANDOFF.md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45 seconds. This is not a closed VR classroom. Quest passthrough remains visible around the virtual teacher and equipment. I can move and inspect the scene and refer to parts in a real room. The demonstration does not claim that every virtual object has physically accurate collisions with the real furniture, or that the electrical animations solve the underlying physics. The room context is real; the exhibits are digital teaching aids.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Video playback: 7 minutes 53 seconds. Switch to the local MP4 now. The opening uses only my own question and Blender-request audio from an earlier recording. The approved Leonardo footage shows the loaded devices. Other chapters show the original mode, then the live-voice/Decisions version, and the complete Tesla demo. The edit joins separate sessions and labels the shortened pause; it is not a latency benchmark. Return to the next slide after playback. Keep the MP4 next to the slides when moving the submission to another computer.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47 seconds. The evidence is a functional interaction demonstration. The world is not a prearranged fixed lesson from the learner’s point of view: the learner can request content and inspect the result. The system also supports a reusable asset library. I am not claiming that a working animation proves an aircraft could fly or that a fluent answer proves learning. XP and level-up code exist in later builds, but reward visuals are not part of this final video.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65 seconds. GitHub records a much broader engineering effort than one clip can show: input fixes, stable identity, persistence, recovery, tool delegation, avatar selection and speech integration. The latest reviewed release is rc.7. Its release notes report automated tests and packaged startup checks, while some long-session, reward-display and recovery checks on Quest remain open. A release record is evidence of a build; it is not the same as complete headset acceptance. The report appendix lists published builds and the merged PR history.</a:t>
            </a:r>
          </a:p>
          <a:p xmlns:a="http://schemas.openxmlformats.org/drawingml/2006/main">
            <a:r>
              <a:t/>
            </a:r>
          </a:p>
          <a:p xmlns:a="http://schemas.openxmlformats.org/drawingml/2006/main">
            <a:r>
              <a:t>Sources: https://github.com/School-of-the-Ancients/matrix-loading-operator/releases; https://github.com/School-of-the-Ancients/sota-professor/releases/tag/v1.3.0-rc.7</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65 seconds. My next priority is another person successfully running and using the experience. I would measure speech latency, build time, failure recovery and usability, then compare learning outcomes with a simpler lesson. Reviewed content, historical sources, more reliable generated mechanisms and accessible non-headset paths also matter. I want structured lessons to be available without forcing every curious question into a quiz.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Allow about 85 seconds, including questions. Close by asking what topic or object the audience would want to explore. The contribution is the integrated encounter: conversation, on-demand world creation and embodied exploration. The full report separates the history, implemented features, source evidence and future work. Sources for related work: https://www.colorado.edu/atlas/ryo-suzuki; https://www.figmin.com/api; https://learn.shapesxr.com/; https://www.khanmigo.ai/; https://arxiv.org/abs/2304.03442.</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3ffcb2eb82e4e1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4c5d46c4cd64e5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b8daa7e4393d42f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995e121aa2f473f"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4b3dc29f70140f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722f261be688402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DBC55C9-0C8B-45C5-B830-57D52312E10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163E724-BFF8-439F-A1D9-0AB3DE679E8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7C0718CD-07EC-4040-8953-5BDAD19CE04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4BCE660-6F87-45D0-B612-184DF7ADF46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9374823-9CBE-4C0B-AE2B-37600827E1A2}"/>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98B7A83-CF65-49BE-BA7E-07573F0F74F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B428C5B-FCD2-4429-ACD9-AA8EE974562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49622A7-2120-492D-82F0-C94D3E8F8926}"/>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41D9C98-9E18-4164-81B0-071C4F71F23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EBC8B9B-16E6-4AB8-84B7-1FAB412577C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6aa75c41447462a" /><Relationship Type="http://schemas.openxmlformats.org/officeDocument/2006/relationships/slideLayout" Target="/ppt/slideLayouts/slideLayout1.xml" Id="R1a94ce268f6e4986" /><Relationship Type="http://schemas.openxmlformats.org/officeDocument/2006/relationships/slideLayout" Target="/ppt/slideLayouts/slideLayout2.xml" Id="Rb9ee96e044ae4f07" /><Relationship Type="http://schemas.openxmlformats.org/officeDocument/2006/relationships/slideLayout" Target="/ppt/slideLayouts/slideLayout3.xml" Id="R867f932d891b41d8" /><Relationship Type="http://schemas.openxmlformats.org/officeDocument/2006/relationships/slideLayout" Target="/ppt/slideLayouts/slideLayout4.xml" Id="Rcc2f53ce31d44680" /><Relationship Type="http://schemas.openxmlformats.org/officeDocument/2006/relationships/slideLayout" Target="/ppt/slideLayouts/slideLayout5.xml" Id="R6de03b9518b7432e" /><Relationship Type="http://schemas.openxmlformats.org/officeDocument/2006/relationships/slideLayout" Target="/ppt/slideLayouts/slideLayout6.xml" Id="Re351424b0a2d417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a94ce268f6e4986"/>
    <p:sldLayoutId xmlns:r="http://schemas.openxmlformats.org/officeDocument/2006/relationships" id="2147483650" r:id="Rb9ee96e044ae4f07"/>
    <p:sldLayoutId xmlns:r="http://schemas.openxmlformats.org/officeDocument/2006/relationships" id="2147483651" r:id="R867f932d891b41d8"/>
    <p:sldLayoutId xmlns:r="http://schemas.openxmlformats.org/officeDocument/2006/relationships" id="2147483652" r:id="Rcc2f53ce31d44680"/>
    <p:sldLayoutId xmlns:r="http://schemas.openxmlformats.org/officeDocument/2006/relationships" id="2147483653" r:id="R6de03b9518b7432e"/>
    <p:sldLayoutId xmlns:r="http://schemas.openxmlformats.org/officeDocument/2006/relationships" id="2147483654" r:id="Re351424b0a2d417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a172e6ea1e74c0a" /><Relationship Type="http://schemas.openxmlformats.org/officeDocument/2006/relationships/image" Target="/ppt/media/image.png" Id="Racd993c39d41495f" /><Relationship Type="http://schemas.openxmlformats.org/officeDocument/2006/relationships/notesSlide" Target="/ppt/notesSlides/notesSlide1.xml" Id="Rbf5c9853cb9d415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a9ec6cd7a5042b9" /><Relationship Type="http://schemas.openxmlformats.org/officeDocument/2006/relationships/notesSlide" Target="/ppt/notesSlides/notesSlide2.xml" Id="R7e875f6008214d2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902ba5adbc74576" /><Relationship Type="http://schemas.openxmlformats.org/officeDocument/2006/relationships/notesSlide" Target="/ppt/notesSlides/notesSlide3.xml" Id="R3044e67c6bd64ea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412fc3538a04301" /><Relationship Type="http://schemas.openxmlformats.org/officeDocument/2006/relationships/image" Target="/ppt/media/image2.png" Id="Rc519b3c1ea4e4264" /><Relationship Type="http://schemas.openxmlformats.org/officeDocument/2006/relationships/image" Target="/ppt/media/image3.png" Id="R6519b409e2b2406a" /><Relationship Type="http://schemas.openxmlformats.org/officeDocument/2006/relationships/notesSlide" Target="/ppt/notesSlides/notesSlide4.xml" Id="R2112aebc535845d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323deca4afd4bc2" /><Relationship Type="http://schemas.openxmlformats.org/officeDocument/2006/relationships/notesSlide" Target="/ppt/notesSlides/notesSlide5.xml" Id="Ra6d6b166137444fb"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1245ce77ec14a07" /><Relationship Type="http://schemas.openxmlformats.org/officeDocument/2006/relationships/notesSlide" Target="/ppt/notesSlides/notesSlide6.xml" Id="Rb7d2ff5308f5428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bc9d6cba4a84e2d" /><Relationship Type="http://schemas.openxmlformats.org/officeDocument/2006/relationships/image" Target="/ppt/media/image4.png" Id="Ra6d43f2e3f084b36" /><Relationship Type="http://schemas.openxmlformats.org/officeDocument/2006/relationships/notesSlide" Target="/ppt/notesSlides/notesSlide7.xml" Id="R725ebf1a36b64a4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652eb36c01cd4229" /><Relationship Type="http://schemas.openxmlformats.org/officeDocument/2006/relationships/image" Target="/ppt/media/image5.png" Id="Ra7c674ae98b54cc6" /><Relationship Type="http://schemas.openxmlformats.org/officeDocument/2006/relationships/notesSlide" Target="/ppt/notesSlides/notesSlide8.xml" Id="R3631afd721a444c9"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73e554f3e6e43a5" /><Relationship Type="http://schemas.openxmlformats.org/officeDocument/2006/relationships/notesSlide" Target="/ppt/notesSlides/notesSlide9.xml" Id="R02e7839a60b1448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3a0e74c41652415d" /><Relationship Type="http://schemas.openxmlformats.org/officeDocument/2006/relationships/notesSlide" Target="/ppt/notesSlides/notesSlide10.xml" Id="R3864f8eedd5e473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6c6e2888fdfe4a87" /><Relationship Type="http://schemas.openxmlformats.org/officeDocument/2006/relationships/notesSlide" Target="/ppt/notesSlides/notesSlide11.xml" Id="Rd95206850ff544a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9a3bb21dca9f445a" /><Relationship Type="http://schemas.openxmlformats.org/officeDocument/2006/relationships/notesSlide" Target="/ppt/notesSlides/notesSlide12.xml" Id="R423bc8a55f5f4be1" /></Relationships>
</file>

<file path=ppt/slides/slide1.xml><?xml version="1.0" encoding="utf-8"?>
<p:sld xmlns:p="http://schemas.openxmlformats.org/presentationml/2006/main">
  <p:cSld>
    <p:bg>
      <p:bgPr>
        <a:solidFill xmlns:a="http://schemas.openxmlformats.org/drawingml/2006/main">
          <a:srgbClr val="0C162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BBDBA0C-C40E-44A7-B9BD-4CA11100A085}"/>
              </a:ext>
            </a:extLst>
          </p:cNvPr>
          <p:cNvSpPr>
            <a:spLocks xmlns:a="http://schemas.openxmlformats.org/drawingml/2006/main" noGrp="1"/>
          </p:cNvSpPr>
          <p:nvPr/>
        </p:nvSpPr>
        <p:spPr>
          <a:xfrm xmlns:a="http://schemas.openxmlformats.org/drawingml/2006/main">
            <a:off x="666750" y="47625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4F6F8"/>
                </a:solidFill>
                <a:latin typeface="Segoe UI"/>
                <a:ea typeface="Segoe UI"/>
                <a:cs typeface="Segoe UI"/>
              </a:defRPr>
            </a:defPPr>
            <a:lvl1pPr>
              <a:defRPr sz="3450" b="1">
                <a:solidFill>
                  <a:srgbClr val="F4F6F8"/>
                </a:solidFill>
                <a:latin typeface="Segoe UI"/>
                <a:ea typeface="Segoe UI"/>
                <a:cs typeface="Segoe UI"/>
              </a:defRPr>
            </a:lvl1pPr>
            <a:lvl2pPr>
              <a:defRPr sz="3450" b="1">
                <a:solidFill>
                  <a:srgbClr val="F4F6F8"/>
                </a:solidFill>
                <a:latin typeface="Segoe UI"/>
                <a:ea typeface="Segoe UI"/>
                <a:cs typeface="Segoe UI"/>
              </a:defRPr>
            </a:lvl2pPr>
            <a:lvl3pPr>
              <a:defRPr sz="3450" b="1">
                <a:solidFill>
                  <a:srgbClr val="F4F6F8"/>
                </a:solidFill>
                <a:latin typeface="Segoe UI"/>
                <a:ea typeface="Segoe UI"/>
                <a:cs typeface="Segoe UI"/>
              </a:defRPr>
            </a:lvl3pPr>
            <a:lvl4pPr>
              <a:defRPr sz="3450" b="1">
                <a:solidFill>
                  <a:srgbClr val="F4F6F8"/>
                </a:solidFill>
                <a:latin typeface="Segoe UI"/>
                <a:ea typeface="Segoe UI"/>
                <a:cs typeface="Segoe UI"/>
              </a:defRPr>
            </a:lvl4pPr>
            <a:lvl5pPr>
              <a:defRPr sz="3450" b="1">
                <a:solidFill>
                  <a:srgbClr val="F4F6F8"/>
                </a:solidFill>
                <a:latin typeface="Segoe UI"/>
                <a:ea typeface="Segoe UI"/>
                <a:cs typeface="Segoe UI"/>
              </a:defRPr>
            </a:lvl5pPr>
            <a:lvl6pPr>
              <a:defRPr sz="3450" b="1">
                <a:solidFill>
                  <a:srgbClr val="F4F6F8"/>
                </a:solidFill>
                <a:latin typeface="Segoe UI"/>
                <a:ea typeface="Segoe UI"/>
                <a:cs typeface="Segoe UI"/>
              </a:defRPr>
            </a:lvl6pPr>
            <a:lvl7pPr>
              <a:defRPr sz="3450" b="1">
                <a:solidFill>
                  <a:srgbClr val="F4F6F8"/>
                </a:solidFill>
                <a:latin typeface="Segoe UI"/>
                <a:ea typeface="Segoe UI"/>
                <a:cs typeface="Segoe UI"/>
              </a:defRPr>
            </a:lvl7pPr>
            <a:lvl8pPr>
              <a:defRPr sz="3450" b="1">
                <a:solidFill>
                  <a:srgbClr val="F4F6F8"/>
                </a:solidFill>
                <a:latin typeface="Segoe UI"/>
                <a:ea typeface="Segoe UI"/>
                <a:cs typeface="Segoe UI"/>
              </a:defRPr>
            </a:lvl8pPr>
            <a:lvl9pPr>
              <a:defRPr sz="3450" b="1">
                <a:solidFill>
                  <a:srgbClr val="F4F6F8"/>
                </a:solidFill>
                <a:latin typeface="Segoe UI"/>
                <a:ea typeface="Segoe UI"/>
                <a:cs typeface="Segoe UI"/>
              </a:defRPr>
            </a:lvl9pPr>
          </a:lstStyle>
          <a:p xmlns:a="http://schemas.openxmlformats.org/drawingml/2006/main">
            <a:pPr>
              <a:defRPr sz="3450" b="1">
                <a:solidFill>
                  <a:srgbClr val="F4F6F8"/>
                </a:solidFill>
                <a:latin typeface="Segoe UI"/>
                <a:ea typeface="Segoe UI"/>
                <a:cs typeface="Segoe UI"/>
              </a:defRPr>
            </a:pPr>
            <a:r>
              <a:rPr sz="3450" b="1">
                <a:solidFill>
                  <a:srgbClr val="F4F6F8"/>
                </a:solidFill>
                <a:latin typeface="Segoe UI"/>
                <a:ea typeface="Segoe UI"/>
                <a:cs typeface="Segoe UI"/>
              </a:rPr>
              <a:t>School of the Ancients</a:t>
            </a:r>
          </a:p>
        </p:txBody>
      </p:sp>
      <p:sp>
        <p:nvSpPr>
          <p:cNvPr id="2" name="">
            <a:extLst xmlns:a="http://schemas.openxmlformats.org/drawingml/2006/main">
              <a:ext uri="{FF2B5EF4-FFF2-40B4-BE49-F238E27FC236}">
                <a16:creationId xmlns:a16="http://schemas.microsoft.com/office/drawing/2014/main" id="{FD7E4A6D-1834-45D7-A7FE-B9F27ABD68D2}"/>
              </a:ext>
            </a:extLst>
          </p:cNvPr>
          <p:cNvSpPr>
            <a:spLocks xmlns:a="http://schemas.openxmlformats.org/drawingml/2006/main" noGrp="1"/>
          </p:cNvSpPr>
          <p:nvPr/>
        </p:nvSpPr>
        <p:spPr>
          <a:xfrm xmlns:a="http://schemas.openxmlformats.org/drawingml/2006/main">
            <a:off x="685800" y="6477000"/>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BECBD6"/>
                </a:solidFill>
                <a:latin typeface="Segoe UI"/>
                <a:ea typeface="Segoe UI"/>
                <a:cs typeface="Segoe UI"/>
              </a:defRPr>
            </a:defPPr>
            <a:lvl1pPr>
              <a:defRPr sz="1050" b="0">
                <a:solidFill>
                  <a:srgbClr val="BECBD6"/>
                </a:solidFill>
                <a:latin typeface="Segoe UI"/>
                <a:ea typeface="Segoe UI"/>
                <a:cs typeface="Segoe UI"/>
              </a:defRPr>
            </a:lvl1pPr>
            <a:lvl2pPr>
              <a:defRPr sz="1050" b="0">
                <a:solidFill>
                  <a:srgbClr val="BECBD6"/>
                </a:solidFill>
                <a:latin typeface="Segoe UI"/>
                <a:ea typeface="Segoe UI"/>
                <a:cs typeface="Segoe UI"/>
              </a:defRPr>
            </a:lvl2pPr>
            <a:lvl3pPr>
              <a:defRPr sz="1050" b="0">
                <a:solidFill>
                  <a:srgbClr val="BECBD6"/>
                </a:solidFill>
                <a:latin typeface="Segoe UI"/>
                <a:ea typeface="Segoe UI"/>
                <a:cs typeface="Segoe UI"/>
              </a:defRPr>
            </a:lvl3pPr>
            <a:lvl4pPr>
              <a:defRPr sz="1050" b="0">
                <a:solidFill>
                  <a:srgbClr val="BECBD6"/>
                </a:solidFill>
                <a:latin typeface="Segoe UI"/>
                <a:ea typeface="Segoe UI"/>
                <a:cs typeface="Segoe UI"/>
              </a:defRPr>
            </a:lvl4pPr>
            <a:lvl5pPr>
              <a:defRPr sz="1050" b="0">
                <a:solidFill>
                  <a:srgbClr val="BECBD6"/>
                </a:solidFill>
                <a:latin typeface="Segoe UI"/>
                <a:ea typeface="Segoe UI"/>
                <a:cs typeface="Segoe UI"/>
              </a:defRPr>
            </a:lvl5pPr>
            <a:lvl6pPr>
              <a:defRPr sz="1050" b="0">
                <a:solidFill>
                  <a:srgbClr val="BECBD6"/>
                </a:solidFill>
                <a:latin typeface="Segoe UI"/>
                <a:ea typeface="Segoe UI"/>
                <a:cs typeface="Segoe UI"/>
              </a:defRPr>
            </a:lvl6pPr>
            <a:lvl7pPr>
              <a:defRPr sz="1050" b="0">
                <a:solidFill>
                  <a:srgbClr val="BECBD6"/>
                </a:solidFill>
                <a:latin typeface="Segoe UI"/>
                <a:ea typeface="Segoe UI"/>
                <a:cs typeface="Segoe UI"/>
              </a:defRPr>
            </a:lvl7pPr>
            <a:lvl8pPr>
              <a:defRPr sz="1050" b="0">
                <a:solidFill>
                  <a:srgbClr val="BECBD6"/>
                </a:solidFill>
                <a:latin typeface="Segoe UI"/>
                <a:ea typeface="Segoe UI"/>
                <a:cs typeface="Segoe UI"/>
              </a:defRPr>
            </a:lvl8pPr>
            <a:lvl9pPr>
              <a:defRPr sz="1050" b="0">
                <a:solidFill>
                  <a:srgbClr val="BECBD6"/>
                </a:solidFill>
                <a:latin typeface="Segoe UI"/>
                <a:ea typeface="Segoe UI"/>
                <a:cs typeface="Segoe UI"/>
              </a:defRPr>
            </a:lvl9pPr>
          </a:lstStyle>
          <a:p xmlns:a="http://schemas.openxmlformats.org/drawingml/2006/main">
            <a:pPr>
              <a:defRPr sz="1050" b="0">
                <a:solidFill>
                  <a:srgbClr val="BECBD6"/>
                </a:solidFill>
                <a:latin typeface="Segoe UI"/>
                <a:ea typeface="Segoe UI"/>
                <a:cs typeface="Segoe UI"/>
              </a:defRPr>
            </a:pPr>
            <a:r>
              <a:rPr sz="1050" b="0">
                <a:solidFill>
                  <a:srgbClr val="BECBD6"/>
                </a:solidFill>
                <a:latin typeface="Segoe UI"/>
                <a:ea typeface="Segoe UI"/>
                <a:cs typeface="Segoe UI"/>
              </a:rPr>
              <a:t>SCHOOL OF THE ANCIENTS  /  CSCI 4616 PROJECT 2</a:t>
            </a:r>
          </a:p>
        </p:txBody>
      </p:sp>
      <p:sp>
        <p:nvSpPr>
          <p:cNvPr id="3" name="">
            <a:extLst xmlns:a="http://schemas.openxmlformats.org/drawingml/2006/main">
              <a:ext uri="{FF2B5EF4-FFF2-40B4-BE49-F238E27FC236}">
                <a16:creationId xmlns:a16="http://schemas.microsoft.com/office/drawing/2014/main" id="{F089C573-A423-4DAF-B996-E59E13F8AEFE}"/>
              </a:ext>
            </a:extLst>
          </p:cNvPr>
          <p:cNvSpPr>
            <a:spLocks xmlns:a="http://schemas.openxmlformats.org/drawingml/2006/main" noGrp="1"/>
          </p:cNvSpPr>
          <p:nvPr/>
        </p:nvSpPr>
        <p:spPr>
          <a:xfrm xmlns:a="http://schemas.openxmlformats.org/drawingml/2006/main">
            <a:off x="11334750" y="64389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BECBD6"/>
                </a:solidFill>
                <a:latin typeface="Segoe UI"/>
                <a:ea typeface="Segoe UI"/>
                <a:cs typeface="Segoe UI"/>
              </a:defRPr>
            </a:defPPr>
            <a:lvl1pPr>
              <a:defRPr sz="1275" b="0">
                <a:solidFill>
                  <a:srgbClr val="BECBD6"/>
                </a:solidFill>
                <a:latin typeface="Segoe UI"/>
                <a:ea typeface="Segoe UI"/>
                <a:cs typeface="Segoe UI"/>
              </a:defRPr>
            </a:lvl1pPr>
            <a:lvl2pPr>
              <a:defRPr sz="1275" b="0">
                <a:solidFill>
                  <a:srgbClr val="BECBD6"/>
                </a:solidFill>
                <a:latin typeface="Segoe UI"/>
                <a:ea typeface="Segoe UI"/>
                <a:cs typeface="Segoe UI"/>
              </a:defRPr>
            </a:lvl2pPr>
            <a:lvl3pPr>
              <a:defRPr sz="1275" b="0">
                <a:solidFill>
                  <a:srgbClr val="BECBD6"/>
                </a:solidFill>
                <a:latin typeface="Segoe UI"/>
                <a:ea typeface="Segoe UI"/>
                <a:cs typeface="Segoe UI"/>
              </a:defRPr>
            </a:lvl3pPr>
            <a:lvl4pPr>
              <a:defRPr sz="1275" b="0">
                <a:solidFill>
                  <a:srgbClr val="BECBD6"/>
                </a:solidFill>
                <a:latin typeface="Segoe UI"/>
                <a:ea typeface="Segoe UI"/>
                <a:cs typeface="Segoe UI"/>
              </a:defRPr>
            </a:lvl4pPr>
            <a:lvl5pPr>
              <a:defRPr sz="1275" b="0">
                <a:solidFill>
                  <a:srgbClr val="BECBD6"/>
                </a:solidFill>
                <a:latin typeface="Segoe UI"/>
                <a:ea typeface="Segoe UI"/>
                <a:cs typeface="Segoe UI"/>
              </a:defRPr>
            </a:lvl5pPr>
            <a:lvl6pPr>
              <a:defRPr sz="1275" b="0">
                <a:solidFill>
                  <a:srgbClr val="BECBD6"/>
                </a:solidFill>
                <a:latin typeface="Segoe UI"/>
                <a:ea typeface="Segoe UI"/>
                <a:cs typeface="Segoe UI"/>
              </a:defRPr>
            </a:lvl6pPr>
            <a:lvl7pPr>
              <a:defRPr sz="1275" b="0">
                <a:solidFill>
                  <a:srgbClr val="BECBD6"/>
                </a:solidFill>
                <a:latin typeface="Segoe UI"/>
                <a:ea typeface="Segoe UI"/>
                <a:cs typeface="Segoe UI"/>
              </a:defRPr>
            </a:lvl7pPr>
            <a:lvl8pPr>
              <a:defRPr sz="1275" b="0">
                <a:solidFill>
                  <a:srgbClr val="BECBD6"/>
                </a:solidFill>
                <a:latin typeface="Segoe UI"/>
                <a:ea typeface="Segoe UI"/>
                <a:cs typeface="Segoe UI"/>
              </a:defRPr>
            </a:lvl8pPr>
            <a:lvl9pPr>
              <a:defRPr sz="1275" b="0">
                <a:solidFill>
                  <a:srgbClr val="BECBD6"/>
                </a:solidFill>
                <a:latin typeface="Segoe UI"/>
                <a:ea typeface="Segoe UI"/>
                <a:cs typeface="Segoe UI"/>
              </a:defRPr>
            </a:lvl9pPr>
          </a:lstStyle>
          <a:p xmlns:a="http://schemas.openxmlformats.org/drawingml/2006/main">
            <a:pPr>
              <a:defRPr sz="1275" b="0">
                <a:solidFill>
                  <a:srgbClr val="BECBD6"/>
                </a:solidFill>
                <a:latin typeface="Segoe UI"/>
                <a:ea typeface="Segoe UI"/>
                <a:cs typeface="Segoe UI"/>
              </a:defRPr>
            </a:pPr>
            <a:r>
              <a:rPr sz="1275" b="0">
                <a:solidFill>
                  <a:srgbClr val="BECBD6"/>
                </a:solidFill>
                <a:latin typeface="Segoe UI"/>
                <a:ea typeface="Segoe UI"/>
                <a:cs typeface="Segoe UI"/>
              </a:rPr>
              <a:t>1</a:t>
            </a:r>
          </a:p>
        </p:txBody>
      </p:sp>
      <p:sp>
        <p:nvSpPr>
          <p:cNvPr id="4" name="">
            <a:extLst xmlns:a="http://schemas.openxmlformats.org/drawingml/2006/main">
              <a:ext uri="{FF2B5EF4-FFF2-40B4-BE49-F238E27FC236}">
                <a16:creationId xmlns:a16="http://schemas.microsoft.com/office/drawing/2014/main" id="{E9BA326E-D868-4CCF-AB3A-D03B1E1B3016}"/>
              </a:ext>
            </a:extLst>
          </p:cNvPr>
          <p:cNvSpPr>
            <a:spLocks xmlns:a="http://schemas.openxmlformats.org/drawingml/2006/main" noGrp="1"/>
          </p:cNvSpPr>
          <p:nvPr/>
        </p:nvSpPr>
        <p:spPr>
          <a:xfrm xmlns:a="http://schemas.openxmlformats.org/drawingml/2006/main">
            <a:off x="685800" y="1714500"/>
            <a:ext cx="542925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825" b="1">
                <a:solidFill>
                  <a:srgbClr val="F4F6F8"/>
                </a:solidFill>
                <a:latin typeface="Segoe UI"/>
                <a:ea typeface="Segoe UI"/>
                <a:cs typeface="Segoe UI"/>
              </a:defRPr>
            </a:defPPr>
            <a:lvl1pPr>
              <a:defRPr sz="3825" b="1">
                <a:solidFill>
                  <a:srgbClr val="F4F6F8"/>
                </a:solidFill>
                <a:latin typeface="Segoe UI"/>
                <a:ea typeface="Segoe UI"/>
                <a:cs typeface="Segoe UI"/>
              </a:defRPr>
            </a:lvl1pPr>
            <a:lvl2pPr>
              <a:defRPr sz="3825" b="1">
                <a:solidFill>
                  <a:srgbClr val="F4F6F8"/>
                </a:solidFill>
                <a:latin typeface="Segoe UI"/>
                <a:ea typeface="Segoe UI"/>
                <a:cs typeface="Segoe UI"/>
              </a:defRPr>
            </a:lvl2pPr>
            <a:lvl3pPr>
              <a:defRPr sz="3825" b="1">
                <a:solidFill>
                  <a:srgbClr val="F4F6F8"/>
                </a:solidFill>
                <a:latin typeface="Segoe UI"/>
                <a:ea typeface="Segoe UI"/>
                <a:cs typeface="Segoe UI"/>
              </a:defRPr>
            </a:lvl3pPr>
            <a:lvl4pPr>
              <a:defRPr sz="3825" b="1">
                <a:solidFill>
                  <a:srgbClr val="F4F6F8"/>
                </a:solidFill>
                <a:latin typeface="Segoe UI"/>
                <a:ea typeface="Segoe UI"/>
                <a:cs typeface="Segoe UI"/>
              </a:defRPr>
            </a:lvl4pPr>
            <a:lvl5pPr>
              <a:defRPr sz="3825" b="1">
                <a:solidFill>
                  <a:srgbClr val="F4F6F8"/>
                </a:solidFill>
                <a:latin typeface="Segoe UI"/>
                <a:ea typeface="Segoe UI"/>
                <a:cs typeface="Segoe UI"/>
              </a:defRPr>
            </a:lvl5pPr>
            <a:lvl6pPr>
              <a:defRPr sz="3825" b="1">
                <a:solidFill>
                  <a:srgbClr val="F4F6F8"/>
                </a:solidFill>
                <a:latin typeface="Segoe UI"/>
                <a:ea typeface="Segoe UI"/>
                <a:cs typeface="Segoe UI"/>
              </a:defRPr>
            </a:lvl6pPr>
            <a:lvl7pPr>
              <a:defRPr sz="3825" b="1">
                <a:solidFill>
                  <a:srgbClr val="F4F6F8"/>
                </a:solidFill>
                <a:latin typeface="Segoe UI"/>
                <a:ea typeface="Segoe UI"/>
                <a:cs typeface="Segoe UI"/>
              </a:defRPr>
            </a:lvl7pPr>
            <a:lvl8pPr>
              <a:defRPr sz="3825" b="1">
                <a:solidFill>
                  <a:srgbClr val="F4F6F8"/>
                </a:solidFill>
                <a:latin typeface="Segoe UI"/>
                <a:ea typeface="Segoe UI"/>
                <a:cs typeface="Segoe UI"/>
              </a:defRPr>
            </a:lvl8pPr>
            <a:lvl9pPr>
              <a:defRPr sz="3825" b="1">
                <a:solidFill>
                  <a:srgbClr val="F4F6F8"/>
                </a:solidFill>
                <a:latin typeface="Segoe UI"/>
                <a:ea typeface="Segoe UI"/>
                <a:cs typeface="Segoe UI"/>
              </a:defRPr>
            </a:lvl9pPr>
          </a:lstStyle>
          <a:p xmlns:a="http://schemas.openxmlformats.org/drawingml/2006/main">
            <a:pPr>
              <a:defRPr sz="3825" b="1">
                <a:solidFill>
                  <a:srgbClr val="F4F6F8"/>
                </a:solidFill>
                <a:latin typeface="Segoe UI"/>
                <a:ea typeface="Segoe UI"/>
                <a:cs typeface="Segoe UI"/>
              </a:defRPr>
            </a:pPr>
            <a:r>
              <a:rPr sz="3825" b="1">
                <a:solidFill>
                  <a:srgbClr val="F4F6F8"/>
                </a:solidFill>
                <a:latin typeface="Segoe UI"/>
                <a:ea typeface="Segoe UI"/>
                <a:cs typeface="Segoe UI"/>
              </a:rPr>
              <a:t>A learner asks.</a:t>
            </a:r>
          </a:p>
          <a:p xmlns:a="http://schemas.openxmlformats.org/drawingml/2006/main">
            <a:pPr>
              <a:defRPr sz="3825" b="1">
                <a:solidFill>
                  <a:srgbClr val="F4F6F8"/>
                </a:solidFill>
                <a:latin typeface="Segoe UI"/>
                <a:ea typeface="Segoe UI"/>
                <a:cs typeface="Segoe UI"/>
              </a:defRPr>
            </a:pPr>
            <a:r>
              <a:rPr sz="3825" b="1">
                <a:solidFill>
                  <a:srgbClr val="F4F6F8"/>
                </a:solidFill>
                <a:latin typeface="Segoe UI"/>
                <a:ea typeface="Segoe UI"/>
                <a:cs typeface="Segoe UI"/>
              </a:rPr>
              <a:t>The world becomes</a:t>
            </a:r>
          </a:p>
          <a:p xmlns:a="http://schemas.openxmlformats.org/drawingml/2006/main">
            <a:pPr>
              <a:defRPr sz="3825" b="1">
                <a:solidFill>
                  <a:srgbClr val="F4F6F8"/>
                </a:solidFill>
                <a:latin typeface="Segoe UI"/>
                <a:ea typeface="Segoe UI"/>
                <a:cs typeface="Segoe UI"/>
              </a:defRPr>
            </a:pPr>
            <a:r>
              <a:rPr sz="3825" b="1">
                <a:solidFill>
                  <a:srgbClr val="F4F6F8"/>
                </a:solidFill>
                <a:latin typeface="Segoe UI"/>
                <a:ea typeface="Segoe UI"/>
                <a:cs typeface="Segoe UI"/>
              </a:rPr>
              <a:t>a place to explore.</a:t>
            </a:r>
          </a:p>
        </p:txBody>
      </p:sp>
      <p:sp>
        <p:nvSpPr>
          <p:cNvPr id="5" name="">
            <a:extLst xmlns:a="http://schemas.openxmlformats.org/drawingml/2006/main">
              <a:ext uri="{FF2B5EF4-FFF2-40B4-BE49-F238E27FC236}">
                <a16:creationId xmlns:a16="http://schemas.microsoft.com/office/drawing/2014/main" id="{5C2557C5-DF9D-4406-9A42-FE40B4527F5E}"/>
              </a:ext>
            </a:extLst>
          </p:cNvPr>
          <p:cNvSpPr>
            <a:spLocks xmlns:a="http://schemas.openxmlformats.org/drawingml/2006/main" noGrp="1"/>
          </p:cNvSpPr>
          <p:nvPr/>
        </p:nvSpPr>
        <p:spPr>
          <a:xfrm xmlns:a="http://schemas.openxmlformats.org/drawingml/2006/main">
            <a:off x="723900" y="4495800"/>
            <a:ext cx="5334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BECBD6"/>
                </a:solidFill>
                <a:latin typeface="Segoe UI"/>
                <a:ea typeface="Segoe UI"/>
                <a:cs typeface="Segoe UI"/>
              </a:defRPr>
            </a:defPPr>
            <a:lvl1pPr>
              <a:defRPr sz="1875" b="0">
                <a:solidFill>
                  <a:srgbClr val="BECBD6"/>
                </a:solidFill>
                <a:latin typeface="Segoe UI"/>
                <a:ea typeface="Segoe UI"/>
                <a:cs typeface="Segoe UI"/>
              </a:defRPr>
            </a:lvl1pPr>
            <a:lvl2pPr>
              <a:defRPr sz="1875" b="0">
                <a:solidFill>
                  <a:srgbClr val="BECBD6"/>
                </a:solidFill>
                <a:latin typeface="Segoe UI"/>
                <a:ea typeface="Segoe UI"/>
                <a:cs typeface="Segoe UI"/>
              </a:defRPr>
            </a:lvl2pPr>
            <a:lvl3pPr>
              <a:defRPr sz="1875" b="0">
                <a:solidFill>
                  <a:srgbClr val="BECBD6"/>
                </a:solidFill>
                <a:latin typeface="Segoe UI"/>
                <a:ea typeface="Segoe UI"/>
                <a:cs typeface="Segoe UI"/>
              </a:defRPr>
            </a:lvl3pPr>
            <a:lvl4pPr>
              <a:defRPr sz="1875" b="0">
                <a:solidFill>
                  <a:srgbClr val="BECBD6"/>
                </a:solidFill>
                <a:latin typeface="Segoe UI"/>
                <a:ea typeface="Segoe UI"/>
                <a:cs typeface="Segoe UI"/>
              </a:defRPr>
            </a:lvl4pPr>
            <a:lvl5pPr>
              <a:defRPr sz="1875" b="0">
                <a:solidFill>
                  <a:srgbClr val="BECBD6"/>
                </a:solidFill>
                <a:latin typeface="Segoe UI"/>
                <a:ea typeface="Segoe UI"/>
                <a:cs typeface="Segoe UI"/>
              </a:defRPr>
            </a:lvl5pPr>
            <a:lvl6pPr>
              <a:defRPr sz="1875" b="0">
                <a:solidFill>
                  <a:srgbClr val="BECBD6"/>
                </a:solidFill>
                <a:latin typeface="Segoe UI"/>
                <a:ea typeface="Segoe UI"/>
                <a:cs typeface="Segoe UI"/>
              </a:defRPr>
            </a:lvl6pPr>
            <a:lvl7pPr>
              <a:defRPr sz="1875" b="0">
                <a:solidFill>
                  <a:srgbClr val="BECBD6"/>
                </a:solidFill>
                <a:latin typeface="Segoe UI"/>
                <a:ea typeface="Segoe UI"/>
                <a:cs typeface="Segoe UI"/>
              </a:defRPr>
            </a:lvl7pPr>
            <a:lvl8pPr>
              <a:defRPr sz="1875" b="0">
                <a:solidFill>
                  <a:srgbClr val="BECBD6"/>
                </a:solidFill>
                <a:latin typeface="Segoe UI"/>
                <a:ea typeface="Segoe UI"/>
                <a:cs typeface="Segoe UI"/>
              </a:defRPr>
            </a:lvl8pPr>
            <a:lvl9pPr>
              <a:defRPr sz="1875" b="0">
                <a:solidFill>
                  <a:srgbClr val="BECBD6"/>
                </a:solidFill>
                <a:latin typeface="Segoe UI"/>
                <a:ea typeface="Segoe UI"/>
                <a:cs typeface="Segoe UI"/>
              </a:defRPr>
            </a:lvl9pPr>
          </a:lstStyle>
          <a:p xmlns:a="http://schemas.openxmlformats.org/drawingml/2006/main">
            <a:pPr>
              <a:defRPr sz="1875" b="0">
                <a:solidFill>
                  <a:srgbClr val="BECBD6"/>
                </a:solidFill>
                <a:latin typeface="Segoe UI"/>
                <a:ea typeface="Segoe UI"/>
                <a:cs typeface="Segoe UI"/>
              </a:defRPr>
            </a:pPr>
            <a:r>
              <a:rPr sz="1875" b="0">
                <a:solidFill>
                  <a:srgbClr val="BECBD6"/>
                </a:solidFill>
                <a:latin typeface="Segoe UI"/>
                <a:ea typeface="Segoe UI"/>
                <a:cs typeface="Segoe UI"/>
              </a:rPr>
              <a:t>Matthew Topham</a:t>
            </a:r>
          </a:p>
          <a:p xmlns:a="http://schemas.openxmlformats.org/drawingml/2006/main">
            <a:pPr>
              <a:defRPr sz="1875" b="0">
                <a:solidFill>
                  <a:srgbClr val="BECBD6"/>
                </a:solidFill>
                <a:latin typeface="Segoe UI"/>
                <a:ea typeface="Segoe UI"/>
                <a:cs typeface="Segoe UI"/>
              </a:defRPr>
            </a:pPr>
            <a:r>
              <a:rPr sz="1875" b="0">
                <a:solidFill>
                  <a:srgbClr val="BECBD6"/>
                </a:solidFill>
                <a:latin typeface="Segoe UI"/>
                <a:ea typeface="Segoe UI"/>
                <a:cs typeface="Segoe UI"/>
              </a:rPr>
              <a:t>GPT-6.1 Sol — AI co-author</a:t>
            </a:r>
          </a:p>
          <a:p xmlns:a="http://schemas.openxmlformats.org/drawingml/2006/main">
            <a:pPr>
              <a:defRPr sz="1875" b="0">
                <a:solidFill>
                  <a:srgbClr val="BECBD6"/>
                </a:solidFill>
                <a:latin typeface="Segoe UI"/>
                <a:ea typeface="Segoe UI"/>
                <a:cs typeface="Segoe UI"/>
              </a:defRPr>
            </a:pPr>
            <a:r>
              <a:rPr sz="1875" b="0">
                <a:solidFill>
                  <a:srgbClr val="BECBD6"/>
                </a:solidFill>
                <a:latin typeface="Segoe UI"/>
                <a:ea typeface="Segoe UI"/>
                <a:cs typeface="Segoe UI"/>
              </a:rPr>
              <a:t>Quest 3 mixed reality demo</a:t>
            </a:r>
          </a:p>
        </p:txBody>
      </p:sp>
      <p:pic>
        <p:nvPicPr>
          <p:cNvPr id="6" name="">
            <a:extLst xmlns:a="http://schemas.openxmlformats.org/drawingml/2006/main">
              <a:ext uri="{FF2B5EF4-FFF2-40B4-BE49-F238E27FC236}">
                <a16:creationId xmlns:a16="http://schemas.microsoft.com/office/drawing/2014/main" id="{55CFA21D-17E0-45EF-BB53-751944F64388}"/>
              </a:ext>
            </a:extLst>
          </p:cNvPr>
          <p:cNvPicPr>
            <a:picLocks xmlns:a="http://schemas.openxmlformats.org/drawingml/2006/main" noChangeAspect="1"/>
          </p:cNvPicPr>
          <p:nvPr/>
        </p:nvPicPr>
        <p:blipFill>
          <a:blip xmlns:r="http://schemas.openxmlformats.org/officeDocument/2006/relationships" xmlns:a="http://schemas.openxmlformats.org/drawingml/2006/main" r:embed="Racd993c39d41495f"/>
          <a:stretch xmlns:a="http://schemas.openxmlformats.org/drawingml/2006/main"/>
        </p:blipFill>
        <p:spPr>
          <a:xfrm xmlns:a="http://schemas.openxmlformats.org/drawingml/2006/main">
            <a:off x="6286500" y="1955602"/>
            <a:ext cx="5238750" cy="2946797"/>
          </a:xfrm>
          <a:prstGeom xmlns:a="http://schemas.openxmlformats.org/drawingml/2006/main" prst="rect">
            <a:avLst/>
          </a:prstGeom>
        </p:spPr>
      </p:pic>
    </p:spTree>
    <p:extLst>
      <p:ext uri="{BB962C8B-B14F-4D97-AF65-F5344CB8AC3E}">
        <p14:creationId xmlns:p14="http://schemas.microsoft.com/office/powerpoint/2010/main" val="1988347298"/>
      </p:ext>
    </p:extLst>
  </p:cSld>
</p:sld>
</file>

<file path=ppt/slides/slide2.xml><?xml version="1.0" encoding="utf-8"?>
<p:sld xmlns:p="http://schemas.openxmlformats.org/presentationml/2006/main">
  <p:cSld>
    <p:bg>
      <p:bgPr>
        <a:solidFill xmlns:a="http://schemas.openxmlformats.org/drawingml/2006/main">
          <a:srgbClr val="0C162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CD46060-5C0D-4B90-9B7E-E28B35618F01}"/>
              </a:ext>
            </a:extLst>
          </p:cNvPr>
          <p:cNvSpPr>
            <a:spLocks xmlns:a="http://schemas.openxmlformats.org/drawingml/2006/main" noGrp="1"/>
          </p:cNvSpPr>
          <p:nvPr/>
        </p:nvSpPr>
        <p:spPr>
          <a:xfrm xmlns:a="http://schemas.openxmlformats.org/drawingml/2006/main">
            <a:off x="666750" y="47625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4F6F8"/>
                </a:solidFill>
                <a:latin typeface="Segoe UI"/>
                <a:ea typeface="Segoe UI"/>
                <a:cs typeface="Segoe UI"/>
              </a:defRPr>
            </a:defPPr>
            <a:lvl1pPr>
              <a:defRPr sz="3450" b="1">
                <a:solidFill>
                  <a:srgbClr val="F4F6F8"/>
                </a:solidFill>
                <a:latin typeface="Segoe UI"/>
                <a:ea typeface="Segoe UI"/>
                <a:cs typeface="Segoe UI"/>
              </a:defRPr>
            </a:lvl1pPr>
            <a:lvl2pPr>
              <a:defRPr sz="3450" b="1">
                <a:solidFill>
                  <a:srgbClr val="F4F6F8"/>
                </a:solidFill>
                <a:latin typeface="Segoe UI"/>
                <a:ea typeface="Segoe UI"/>
                <a:cs typeface="Segoe UI"/>
              </a:defRPr>
            </a:lvl2pPr>
            <a:lvl3pPr>
              <a:defRPr sz="3450" b="1">
                <a:solidFill>
                  <a:srgbClr val="F4F6F8"/>
                </a:solidFill>
                <a:latin typeface="Segoe UI"/>
                <a:ea typeface="Segoe UI"/>
                <a:cs typeface="Segoe UI"/>
              </a:defRPr>
            </a:lvl3pPr>
            <a:lvl4pPr>
              <a:defRPr sz="3450" b="1">
                <a:solidFill>
                  <a:srgbClr val="F4F6F8"/>
                </a:solidFill>
                <a:latin typeface="Segoe UI"/>
                <a:ea typeface="Segoe UI"/>
                <a:cs typeface="Segoe UI"/>
              </a:defRPr>
            </a:lvl4pPr>
            <a:lvl5pPr>
              <a:defRPr sz="3450" b="1">
                <a:solidFill>
                  <a:srgbClr val="F4F6F8"/>
                </a:solidFill>
                <a:latin typeface="Segoe UI"/>
                <a:ea typeface="Segoe UI"/>
                <a:cs typeface="Segoe UI"/>
              </a:defRPr>
            </a:lvl5pPr>
            <a:lvl6pPr>
              <a:defRPr sz="3450" b="1">
                <a:solidFill>
                  <a:srgbClr val="F4F6F8"/>
                </a:solidFill>
                <a:latin typeface="Segoe UI"/>
                <a:ea typeface="Segoe UI"/>
                <a:cs typeface="Segoe UI"/>
              </a:defRPr>
            </a:lvl6pPr>
            <a:lvl7pPr>
              <a:defRPr sz="3450" b="1">
                <a:solidFill>
                  <a:srgbClr val="F4F6F8"/>
                </a:solidFill>
                <a:latin typeface="Segoe UI"/>
                <a:ea typeface="Segoe UI"/>
                <a:cs typeface="Segoe UI"/>
              </a:defRPr>
            </a:lvl7pPr>
            <a:lvl8pPr>
              <a:defRPr sz="3450" b="1">
                <a:solidFill>
                  <a:srgbClr val="F4F6F8"/>
                </a:solidFill>
                <a:latin typeface="Segoe UI"/>
                <a:ea typeface="Segoe UI"/>
                <a:cs typeface="Segoe UI"/>
              </a:defRPr>
            </a:lvl8pPr>
            <a:lvl9pPr>
              <a:defRPr sz="3450" b="1">
                <a:solidFill>
                  <a:srgbClr val="F4F6F8"/>
                </a:solidFill>
                <a:latin typeface="Segoe UI"/>
                <a:ea typeface="Segoe UI"/>
                <a:cs typeface="Segoe UI"/>
              </a:defRPr>
            </a:lvl9pPr>
          </a:lstStyle>
          <a:p xmlns:a="http://schemas.openxmlformats.org/drawingml/2006/main">
            <a:pPr>
              <a:defRPr sz="3450" b="1">
                <a:solidFill>
                  <a:srgbClr val="F4F6F8"/>
                </a:solidFill>
                <a:latin typeface="Segoe UI"/>
                <a:ea typeface="Segoe UI"/>
                <a:cs typeface="Segoe UI"/>
              </a:defRPr>
            </a:pPr>
            <a:r>
              <a:rPr sz="3450" b="1">
                <a:solidFill>
                  <a:srgbClr val="F4F6F8"/>
                </a:solidFill>
                <a:latin typeface="Segoe UI"/>
                <a:ea typeface="Segoe UI"/>
                <a:cs typeface="Segoe UI"/>
              </a:rPr>
              <a:t>Cosmos and the Pavilion of the Searchers</a:t>
            </a:r>
          </a:p>
        </p:txBody>
      </p:sp>
      <p:sp>
        <p:nvSpPr>
          <p:cNvPr id="2" name="">
            <a:extLst xmlns:a="http://schemas.openxmlformats.org/drawingml/2006/main">
              <a:ext uri="{FF2B5EF4-FFF2-40B4-BE49-F238E27FC236}">
                <a16:creationId xmlns:a16="http://schemas.microsoft.com/office/drawing/2014/main" id="{F17D73A2-9D5C-47E9-ACDF-A097B07EE2DE}"/>
              </a:ext>
            </a:extLst>
          </p:cNvPr>
          <p:cNvSpPr>
            <a:spLocks xmlns:a="http://schemas.openxmlformats.org/drawingml/2006/main" noGrp="1"/>
          </p:cNvSpPr>
          <p:nvPr/>
        </p:nvSpPr>
        <p:spPr>
          <a:xfrm xmlns:a="http://schemas.openxmlformats.org/drawingml/2006/main">
            <a:off x="685800" y="1209675"/>
            <a:ext cx="10763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BECBD6"/>
                </a:solidFill>
                <a:latin typeface="Segoe UI"/>
                <a:ea typeface="Segoe UI"/>
                <a:cs typeface="Segoe UI"/>
              </a:defRPr>
            </a:defPPr>
            <a:lvl1pPr>
              <a:defRPr sz="1725" b="0">
                <a:solidFill>
                  <a:srgbClr val="BECBD6"/>
                </a:solidFill>
                <a:latin typeface="Segoe UI"/>
                <a:ea typeface="Segoe UI"/>
                <a:cs typeface="Segoe UI"/>
              </a:defRPr>
            </a:lvl1pPr>
            <a:lvl2pPr>
              <a:defRPr sz="1725" b="0">
                <a:solidFill>
                  <a:srgbClr val="BECBD6"/>
                </a:solidFill>
                <a:latin typeface="Segoe UI"/>
                <a:ea typeface="Segoe UI"/>
                <a:cs typeface="Segoe UI"/>
              </a:defRPr>
            </a:lvl2pPr>
            <a:lvl3pPr>
              <a:defRPr sz="1725" b="0">
                <a:solidFill>
                  <a:srgbClr val="BECBD6"/>
                </a:solidFill>
                <a:latin typeface="Segoe UI"/>
                <a:ea typeface="Segoe UI"/>
                <a:cs typeface="Segoe UI"/>
              </a:defRPr>
            </a:lvl3pPr>
            <a:lvl4pPr>
              <a:defRPr sz="1725" b="0">
                <a:solidFill>
                  <a:srgbClr val="BECBD6"/>
                </a:solidFill>
                <a:latin typeface="Segoe UI"/>
                <a:ea typeface="Segoe UI"/>
                <a:cs typeface="Segoe UI"/>
              </a:defRPr>
            </a:lvl4pPr>
            <a:lvl5pPr>
              <a:defRPr sz="1725" b="0">
                <a:solidFill>
                  <a:srgbClr val="BECBD6"/>
                </a:solidFill>
                <a:latin typeface="Segoe UI"/>
                <a:ea typeface="Segoe UI"/>
                <a:cs typeface="Segoe UI"/>
              </a:defRPr>
            </a:lvl5pPr>
            <a:lvl6pPr>
              <a:defRPr sz="1725" b="0">
                <a:solidFill>
                  <a:srgbClr val="BECBD6"/>
                </a:solidFill>
                <a:latin typeface="Segoe UI"/>
                <a:ea typeface="Segoe UI"/>
                <a:cs typeface="Segoe UI"/>
              </a:defRPr>
            </a:lvl6pPr>
            <a:lvl7pPr>
              <a:defRPr sz="1725" b="0">
                <a:solidFill>
                  <a:srgbClr val="BECBD6"/>
                </a:solidFill>
                <a:latin typeface="Segoe UI"/>
                <a:ea typeface="Segoe UI"/>
                <a:cs typeface="Segoe UI"/>
              </a:defRPr>
            </a:lvl7pPr>
            <a:lvl8pPr>
              <a:defRPr sz="1725" b="0">
                <a:solidFill>
                  <a:srgbClr val="BECBD6"/>
                </a:solidFill>
                <a:latin typeface="Segoe UI"/>
                <a:ea typeface="Segoe UI"/>
                <a:cs typeface="Segoe UI"/>
              </a:defRPr>
            </a:lvl8pPr>
            <a:lvl9pPr>
              <a:defRPr sz="1725" b="0">
                <a:solidFill>
                  <a:srgbClr val="BECBD6"/>
                </a:solidFill>
                <a:latin typeface="Segoe UI"/>
                <a:ea typeface="Segoe UI"/>
                <a:cs typeface="Segoe UI"/>
              </a:defRPr>
            </a:lvl9pPr>
          </a:lstStyle>
          <a:p xmlns:a="http://schemas.openxmlformats.org/drawingml/2006/main">
            <a:pPr>
              <a:defRPr sz="1725" b="0">
                <a:solidFill>
                  <a:srgbClr val="BECBD6"/>
                </a:solidFill>
                <a:latin typeface="Segoe UI"/>
                <a:ea typeface="Segoe UI"/>
                <a:cs typeface="Segoe UI"/>
              </a:defRPr>
            </a:pPr>
            <a:r>
              <a:rPr sz="1725" b="0">
                <a:solidFill>
                  <a:srgbClr val="BECBD6"/>
                </a:solidFill>
                <a:latin typeface="Segoe UI"/>
                <a:ea typeface="Segoe UI"/>
                <a:cs typeface="Segoe UI"/>
              </a:rPr>
              <a:t>Seven Wonders of the New World</a:t>
            </a:r>
          </a:p>
        </p:txBody>
      </p:sp>
      <p:sp>
        <p:nvSpPr>
          <p:cNvPr id="3" name="">
            <a:extLst xmlns:a="http://schemas.openxmlformats.org/drawingml/2006/main">
              <a:ext uri="{FF2B5EF4-FFF2-40B4-BE49-F238E27FC236}">
                <a16:creationId xmlns:a16="http://schemas.microsoft.com/office/drawing/2014/main" id="{A2BEB6FF-A85B-448F-8469-89E6EE387311}"/>
              </a:ext>
            </a:extLst>
          </p:cNvPr>
          <p:cNvSpPr>
            <a:spLocks xmlns:a="http://schemas.openxmlformats.org/drawingml/2006/main" noGrp="1"/>
          </p:cNvSpPr>
          <p:nvPr/>
        </p:nvSpPr>
        <p:spPr>
          <a:xfrm xmlns:a="http://schemas.openxmlformats.org/drawingml/2006/main">
            <a:off x="685800" y="6477000"/>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BECBD6"/>
                </a:solidFill>
                <a:latin typeface="Segoe UI"/>
                <a:ea typeface="Segoe UI"/>
                <a:cs typeface="Segoe UI"/>
              </a:defRPr>
            </a:defPPr>
            <a:lvl1pPr>
              <a:defRPr sz="1050" b="0">
                <a:solidFill>
                  <a:srgbClr val="BECBD6"/>
                </a:solidFill>
                <a:latin typeface="Segoe UI"/>
                <a:ea typeface="Segoe UI"/>
                <a:cs typeface="Segoe UI"/>
              </a:defRPr>
            </a:lvl1pPr>
            <a:lvl2pPr>
              <a:defRPr sz="1050" b="0">
                <a:solidFill>
                  <a:srgbClr val="BECBD6"/>
                </a:solidFill>
                <a:latin typeface="Segoe UI"/>
                <a:ea typeface="Segoe UI"/>
                <a:cs typeface="Segoe UI"/>
              </a:defRPr>
            </a:lvl2pPr>
            <a:lvl3pPr>
              <a:defRPr sz="1050" b="0">
                <a:solidFill>
                  <a:srgbClr val="BECBD6"/>
                </a:solidFill>
                <a:latin typeface="Segoe UI"/>
                <a:ea typeface="Segoe UI"/>
                <a:cs typeface="Segoe UI"/>
              </a:defRPr>
            </a:lvl3pPr>
            <a:lvl4pPr>
              <a:defRPr sz="1050" b="0">
                <a:solidFill>
                  <a:srgbClr val="BECBD6"/>
                </a:solidFill>
                <a:latin typeface="Segoe UI"/>
                <a:ea typeface="Segoe UI"/>
                <a:cs typeface="Segoe UI"/>
              </a:defRPr>
            </a:lvl4pPr>
            <a:lvl5pPr>
              <a:defRPr sz="1050" b="0">
                <a:solidFill>
                  <a:srgbClr val="BECBD6"/>
                </a:solidFill>
                <a:latin typeface="Segoe UI"/>
                <a:ea typeface="Segoe UI"/>
                <a:cs typeface="Segoe UI"/>
              </a:defRPr>
            </a:lvl5pPr>
            <a:lvl6pPr>
              <a:defRPr sz="1050" b="0">
                <a:solidFill>
                  <a:srgbClr val="BECBD6"/>
                </a:solidFill>
                <a:latin typeface="Segoe UI"/>
                <a:ea typeface="Segoe UI"/>
                <a:cs typeface="Segoe UI"/>
              </a:defRPr>
            </a:lvl6pPr>
            <a:lvl7pPr>
              <a:defRPr sz="1050" b="0">
                <a:solidFill>
                  <a:srgbClr val="BECBD6"/>
                </a:solidFill>
                <a:latin typeface="Segoe UI"/>
                <a:ea typeface="Segoe UI"/>
                <a:cs typeface="Segoe UI"/>
              </a:defRPr>
            </a:lvl7pPr>
            <a:lvl8pPr>
              <a:defRPr sz="1050" b="0">
                <a:solidFill>
                  <a:srgbClr val="BECBD6"/>
                </a:solidFill>
                <a:latin typeface="Segoe UI"/>
                <a:ea typeface="Segoe UI"/>
                <a:cs typeface="Segoe UI"/>
              </a:defRPr>
            </a:lvl8pPr>
            <a:lvl9pPr>
              <a:defRPr sz="1050" b="0">
                <a:solidFill>
                  <a:srgbClr val="BECBD6"/>
                </a:solidFill>
                <a:latin typeface="Segoe UI"/>
                <a:ea typeface="Segoe UI"/>
                <a:cs typeface="Segoe UI"/>
              </a:defRPr>
            </a:lvl9pPr>
          </a:lstStyle>
          <a:p xmlns:a="http://schemas.openxmlformats.org/drawingml/2006/main">
            <a:pPr>
              <a:defRPr sz="1050" b="0">
                <a:solidFill>
                  <a:srgbClr val="BECBD6"/>
                </a:solidFill>
                <a:latin typeface="Segoe UI"/>
                <a:ea typeface="Segoe UI"/>
                <a:cs typeface="Segoe UI"/>
              </a:defRPr>
            </a:pPr>
            <a:r>
              <a:rPr sz="1050" b="0">
                <a:solidFill>
                  <a:srgbClr val="BECBD6"/>
                </a:solidFill>
                <a:latin typeface="Segoe UI"/>
                <a:ea typeface="Segoe UI"/>
                <a:cs typeface="Segoe UI"/>
              </a:rPr>
              <a:t>SCHOOL OF THE ANCIENTS  /  CSCI 4616 PROJECT 2</a:t>
            </a:r>
          </a:p>
        </p:txBody>
      </p:sp>
      <p:sp>
        <p:nvSpPr>
          <p:cNvPr id="4" name="">
            <a:extLst xmlns:a="http://schemas.openxmlformats.org/drawingml/2006/main">
              <a:ext uri="{FF2B5EF4-FFF2-40B4-BE49-F238E27FC236}">
                <a16:creationId xmlns:a16="http://schemas.microsoft.com/office/drawing/2014/main" id="{4FBA14CF-6F7C-40EA-999E-0B3425BFBEB9}"/>
              </a:ext>
            </a:extLst>
          </p:cNvPr>
          <p:cNvSpPr>
            <a:spLocks xmlns:a="http://schemas.openxmlformats.org/drawingml/2006/main" noGrp="1"/>
          </p:cNvSpPr>
          <p:nvPr/>
        </p:nvSpPr>
        <p:spPr>
          <a:xfrm xmlns:a="http://schemas.openxmlformats.org/drawingml/2006/main">
            <a:off x="11334750" y="64389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BECBD6"/>
                </a:solidFill>
                <a:latin typeface="Segoe UI"/>
                <a:ea typeface="Segoe UI"/>
                <a:cs typeface="Segoe UI"/>
              </a:defRPr>
            </a:defPPr>
            <a:lvl1pPr>
              <a:defRPr sz="1275" b="0">
                <a:solidFill>
                  <a:srgbClr val="BECBD6"/>
                </a:solidFill>
                <a:latin typeface="Segoe UI"/>
                <a:ea typeface="Segoe UI"/>
                <a:cs typeface="Segoe UI"/>
              </a:defRPr>
            </a:lvl1pPr>
            <a:lvl2pPr>
              <a:defRPr sz="1275" b="0">
                <a:solidFill>
                  <a:srgbClr val="BECBD6"/>
                </a:solidFill>
                <a:latin typeface="Segoe UI"/>
                <a:ea typeface="Segoe UI"/>
                <a:cs typeface="Segoe UI"/>
              </a:defRPr>
            </a:lvl2pPr>
            <a:lvl3pPr>
              <a:defRPr sz="1275" b="0">
                <a:solidFill>
                  <a:srgbClr val="BECBD6"/>
                </a:solidFill>
                <a:latin typeface="Segoe UI"/>
                <a:ea typeface="Segoe UI"/>
                <a:cs typeface="Segoe UI"/>
              </a:defRPr>
            </a:lvl3pPr>
            <a:lvl4pPr>
              <a:defRPr sz="1275" b="0">
                <a:solidFill>
                  <a:srgbClr val="BECBD6"/>
                </a:solidFill>
                <a:latin typeface="Segoe UI"/>
                <a:ea typeface="Segoe UI"/>
                <a:cs typeface="Segoe UI"/>
              </a:defRPr>
            </a:lvl4pPr>
            <a:lvl5pPr>
              <a:defRPr sz="1275" b="0">
                <a:solidFill>
                  <a:srgbClr val="BECBD6"/>
                </a:solidFill>
                <a:latin typeface="Segoe UI"/>
                <a:ea typeface="Segoe UI"/>
                <a:cs typeface="Segoe UI"/>
              </a:defRPr>
            </a:lvl5pPr>
            <a:lvl6pPr>
              <a:defRPr sz="1275" b="0">
                <a:solidFill>
                  <a:srgbClr val="BECBD6"/>
                </a:solidFill>
                <a:latin typeface="Segoe UI"/>
                <a:ea typeface="Segoe UI"/>
                <a:cs typeface="Segoe UI"/>
              </a:defRPr>
            </a:lvl6pPr>
            <a:lvl7pPr>
              <a:defRPr sz="1275" b="0">
                <a:solidFill>
                  <a:srgbClr val="BECBD6"/>
                </a:solidFill>
                <a:latin typeface="Segoe UI"/>
                <a:ea typeface="Segoe UI"/>
                <a:cs typeface="Segoe UI"/>
              </a:defRPr>
            </a:lvl7pPr>
            <a:lvl8pPr>
              <a:defRPr sz="1275" b="0">
                <a:solidFill>
                  <a:srgbClr val="BECBD6"/>
                </a:solidFill>
                <a:latin typeface="Segoe UI"/>
                <a:ea typeface="Segoe UI"/>
                <a:cs typeface="Segoe UI"/>
              </a:defRPr>
            </a:lvl8pPr>
            <a:lvl9pPr>
              <a:defRPr sz="1275" b="0">
                <a:solidFill>
                  <a:srgbClr val="BECBD6"/>
                </a:solidFill>
                <a:latin typeface="Segoe UI"/>
                <a:ea typeface="Segoe UI"/>
                <a:cs typeface="Segoe UI"/>
              </a:defRPr>
            </a:lvl9pPr>
          </a:lstStyle>
          <a:p xmlns:a="http://schemas.openxmlformats.org/drawingml/2006/main">
            <a:pPr>
              <a:defRPr sz="1275" b="0">
                <a:solidFill>
                  <a:srgbClr val="BECBD6"/>
                </a:solidFill>
                <a:latin typeface="Segoe UI"/>
                <a:ea typeface="Segoe UI"/>
                <a:cs typeface="Segoe UI"/>
              </a:defRPr>
            </a:pPr>
            <a:r>
              <a:rPr sz="1275" b="0">
                <a:solidFill>
                  <a:srgbClr val="BECBD6"/>
                </a:solidFill>
                <a:latin typeface="Segoe UI"/>
                <a:ea typeface="Segoe UI"/>
                <a:cs typeface="Segoe UI"/>
              </a:rPr>
              <a:t>2</a:t>
            </a:r>
          </a:p>
        </p:txBody>
      </p:sp>
      <p:sp>
        <p:nvSpPr>
          <p:cNvPr id="5" name="">
            <a:extLst xmlns:a="http://schemas.openxmlformats.org/drawingml/2006/main">
              <a:ext uri="{FF2B5EF4-FFF2-40B4-BE49-F238E27FC236}">
                <a16:creationId xmlns:a16="http://schemas.microsoft.com/office/drawing/2014/main" id="{B472693A-9E7B-4571-828F-087B2848B25C}"/>
              </a:ext>
            </a:extLst>
          </p:cNvPr>
          <p:cNvSpPr>
            <a:spLocks xmlns:a="http://schemas.openxmlformats.org/drawingml/2006/main" noGrp="1"/>
          </p:cNvSpPr>
          <p:nvPr/>
        </p:nvSpPr>
        <p:spPr>
          <a:xfrm xmlns:a="http://schemas.openxmlformats.org/drawingml/2006/main">
            <a:off x="742950" y="2095500"/>
            <a:ext cx="10715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56D8D0"/>
                </a:solidFill>
                <a:latin typeface="Segoe UI"/>
                <a:ea typeface="Segoe UI"/>
                <a:cs typeface="Segoe UI"/>
              </a:defRPr>
            </a:defPPr>
            <a:lvl1pPr>
              <a:defRPr sz="3600" b="1">
                <a:solidFill>
                  <a:srgbClr val="56D8D0"/>
                </a:solidFill>
                <a:latin typeface="Segoe UI"/>
                <a:ea typeface="Segoe UI"/>
                <a:cs typeface="Segoe UI"/>
              </a:defRPr>
            </a:lvl1pPr>
            <a:lvl2pPr>
              <a:defRPr sz="3600" b="1">
                <a:solidFill>
                  <a:srgbClr val="56D8D0"/>
                </a:solidFill>
                <a:latin typeface="Segoe UI"/>
                <a:ea typeface="Segoe UI"/>
                <a:cs typeface="Segoe UI"/>
              </a:defRPr>
            </a:lvl2pPr>
            <a:lvl3pPr>
              <a:defRPr sz="3600" b="1">
                <a:solidFill>
                  <a:srgbClr val="56D8D0"/>
                </a:solidFill>
                <a:latin typeface="Segoe UI"/>
                <a:ea typeface="Segoe UI"/>
                <a:cs typeface="Segoe UI"/>
              </a:defRPr>
            </a:lvl3pPr>
            <a:lvl4pPr>
              <a:defRPr sz="3600" b="1">
                <a:solidFill>
                  <a:srgbClr val="56D8D0"/>
                </a:solidFill>
                <a:latin typeface="Segoe UI"/>
                <a:ea typeface="Segoe UI"/>
                <a:cs typeface="Segoe UI"/>
              </a:defRPr>
            </a:lvl4pPr>
            <a:lvl5pPr>
              <a:defRPr sz="3600" b="1">
                <a:solidFill>
                  <a:srgbClr val="56D8D0"/>
                </a:solidFill>
                <a:latin typeface="Segoe UI"/>
                <a:ea typeface="Segoe UI"/>
                <a:cs typeface="Segoe UI"/>
              </a:defRPr>
            </a:lvl5pPr>
            <a:lvl6pPr>
              <a:defRPr sz="3600" b="1">
                <a:solidFill>
                  <a:srgbClr val="56D8D0"/>
                </a:solidFill>
                <a:latin typeface="Segoe UI"/>
                <a:ea typeface="Segoe UI"/>
                <a:cs typeface="Segoe UI"/>
              </a:defRPr>
            </a:lvl6pPr>
            <a:lvl7pPr>
              <a:defRPr sz="3600" b="1">
                <a:solidFill>
                  <a:srgbClr val="56D8D0"/>
                </a:solidFill>
                <a:latin typeface="Segoe UI"/>
                <a:ea typeface="Segoe UI"/>
                <a:cs typeface="Segoe UI"/>
              </a:defRPr>
            </a:lvl7pPr>
            <a:lvl8pPr>
              <a:defRPr sz="3600" b="1">
                <a:solidFill>
                  <a:srgbClr val="56D8D0"/>
                </a:solidFill>
                <a:latin typeface="Segoe UI"/>
                <a:ea typeface="Segoe UI"/>
                <a:cs typeface="Segoe UI"/>
              </a:defRPr>
            </a:lvl8pPr>
            <a:lvl9pPr>
              <a:defRPr sz="3600" b="1">
                <a:solidFill>
                  <a:srgbClr val="56D8D0"/>
                </a:solidFill>
                <a:latin typeface="Segoe UI"/>
                <a:ea typeface="Segoe UI"/>
                <a:cs typeface="Segoe UI"/>
              </a:defRPr>
            </a:lvl9pPr>
          </a:lstStyle>
          <a:p xmlns:a="http://schemas.openxmlformats.org/drawingml/2006/main">
            <a:pPr>
              <a:defRPr sz="3600" b="1">
                <a:solidFill>
                  <a:srgbClr val="56D8D0"/>
                </a:solidFill>
                <a:latin typeface="Segoe UI"/>
                <a:ea typeface="Segoe UI"/>
                <a:cs typeface="Segoe UI"/>
              </a:defRPr>
            </a:pPr>
            <a:r>
              <a:rPr sz="3600" b="1">
                <a:solidFill>
                  <a:srgbClr val="56D8D0"/>
                </a:solidFill>
                <a:latin typeface="Segoe UI"/>
                <a:ea typeface="Segoe UI"/>
                <a:cs typeface="Segoe UI"/>
              </a:rPr>
              <a:t>“No such thing as a dumb question.”</a:t>
            </a:r>
          </a:p>
        </p:txBody>
      </p:sp>
      <p:sp>
        <p:nvSpPr>
          <p:cNvPr id="6" name="">
            <a:extLst xmlns:a="http://schemas.openxmlformats.org/drawingml/2006/main">
              <a:ext uri="{FF2B5EF4-FFF2-40B4-BE49-F238E27FC236}">
                <a16:creationId xmlns:a16="http://schemas.microsoft.com/office/drawing/2014/main" id="{503A8509-ABAE-437A-B68C-BD6F9903E18B}"/>
              </a:ext>
            </a:extLst>
          </p:cNvPr>
          <p:cNvSpPr>
            <a:spLocks xmlns:a="http://schemas.openxmlformats.org/drawingml/2006/main" noGrp="1"/>
          </p:cNvSpPr>
          <p:nvPr/>
        </p:nvSpPr>
        <p:spPr>
          <a:xfrm xmlns:a="http://schemas.openxmlformats.org/drawingml/2006/main">
            <a:off x="771525" y="3486150"/>
            <a:ext cx="10572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75" b="0">
                <a:solidFill>
                  <a:srgbClr val="F4F6F8"/>
                </a:solidFill>
                <a:latin typeface="Segoe UI"/>
                <a:ea typeface="Segoe UI"/>
                <a:cs typeface="Segoe UI"/>
              </a:defRPr>
            </a:defPPr>
            <a:lvl1pPr>
              <a:defRPr sz="2475" b="0">
                <a:solidFill>
                  <a:srgbClr val="F4F6F8"/>
                </a:solidFill>
                <a:latin typeface="Segoe UI"/>
                <a:ea typeface="Segoe UI"/>
                <a:cs typeface="Segoe UI"/>
              </a:defRPr>
            </a:lvl1pPr>
            <a:lvl2pPr>
              <a:defRPr sz="2475" b="0">
                <a:solidFill>
                  <a:srgbClr val="F4F6F8"/>
                </a:solidFill>
                <a:latin typeface="Segoe UI"/>
                <a:ea typeface="Segoe UI"/>
                <a:cs typeface="Segoe UI"/>
              </a:defRPr>
            </a:lvl2pPr>
            <a:lvl3pPr>
              <a:defRPr sz="2475" b="0">
                <a:solidFill>
                  <a:srgbClr val="F4F6F8"/>
                </a:solidFill>
                <a:latin typeface="Segoe UI"/>
                <a:ea typeface="Segoe UI"/>
                <a:cs typeface="Segoe UI"/>
              </a:defRPr>
            </a:lvl3pPr>
            <a:lvl4pPr>
              <a:defRPr sz="2475" b="0">
                <a:solidFill>
                  <a:srgbClr val="F4F6F8"/>
                </a:solidFill>
                <a:latin typeface="Segoe UI"/>
                <a:ea typeface="Segoe UI"/>
                <a:cs typeface="Segoe UI"/>
              </a:defRPr>
            </a:lvl4pPr>
            <a:lvl5pPr>
              <a:defRPr sz="2475" b="0">
                <a:solidFill>
                  <a:srgbClr val="F4F6F8"/>
                </a:solidFill>
                <a:latin typeface="Segoe UI"/>
                <a:ea typeface="Segoe UI"/>
                <a:cs typeface="Segoe UI"/>
              </a:defRPr>
            </a:lvl5pPr>
            <a:lvl6pPr>
              <a:defRPr sz="2475" b="0">
                <a:solidFill>
                  <a:srgbClr val="F4F6F8"/>
                </a:solidFill>
                <a:latin typeface="Segoe UI"/>
                <a:ea typeface="Segoe UI"/>
                <a:cs typeface="Segoe UI"/>
              </a:defRPr>
            </a:lvl6pPr>
            <a:lvl7pPr>
              <a:defRPr sz="2475" b="0">
                <a:solidFill>
                  <a:srgbClr val="F4F6F8"/>
                </a:solidFill>
                <a:latin typeface="Segoe UI"/>
                <a:ea typeface="Segoe UI"/>
                <a:cs typeface="Segoe UI"/>
              </a:defRPr>
            </a:lvl7pPr>
            <a:lvl8pPr>
              <a:defRPr sz="2475" b="0">
                <a:solidFill>
                  <a:srgbClr val="F4F6F8"/>
                </a:solidFill>
                <a:latin typeface="Segoe UI"/>
                <a:ea typeface="Segoe UI"/>
                <a:cs typeface="Segoe UI"/>
              </a:defRPr>
            </a:lvl8pPr>
            <a:lvl9pPr>
              <a:defRPr sz="2475" b="0">
                <a:solidFill>
                  <a:srgbClr val="F4F6F8"/>
                </a:solidFill>
                <a:latin typeface="Segoe UI"/>
                <a:ea typeface="Segoe UI"/>
                <a:cs typeface="Segoe UI"/>
              </a:defRPr>
            </a:lvl9pPr>
          </a:lstStyle>
          <a:p xmlns:a="http://schemas.openxmlformats.org/drawingml/2006/main">
            <a:pPr>
              <a:defRPr sz="2475" b="0">
                <a:solidFill>
                  <a:srgbClr val="F4F6F8"/>
                </a:solidFill>
                <a:latin typeface="Segoe UI"/>
                <a:ea typeface="Segoe UI"/>
                <a:cs typeface="Segoe UI"/>
              </a:defRPr>
            </a:pPr>
            <a:r>
              <a:rPr sz="2475" b="0">
                <a:solidFill>
                  <a:srgbClr val="F4F6F8"/>
                </a:solidFill>
                <a:latin typeface="Segoe UI"/>
                <a:ea typeface="Segoe UI"/>
                <a:cs typeface="Segoe UI"/>
              </a:rPr>
              <a:t>One-on-one encounters with scientific thinkers,</a:t>
            </a:r>
          </a:p>
          <a:p xmlns:a="http://schemas.openxmlformats.org/drawingml/2006/main">
            <a:pPr>
              <a:defRPr sz="2475" b="0">
                <a:solidFill>
                  <a:srgbClr val="F4F6F8"/>
                </a:solidFill>
                <a:latin typeface="Segoe UI"/>
                <a:ea typeface="Segoe UI"/>
                <a:cs typeface="Segoe UI"/>
              </a:defRPr>
            </a:pPr>
            <a:r>
              <a:rPr sz="2475" b="0">
                <a:solidFill>
                  <a:srgbClr val="F4F6F8"/>
                </a:solidFill>
                <a:latin typeface="Segoe UI"/>
                <a:ea typeface="Segoe UI"/>
                <a:cs typeface="Segoe UI"/>
              </a:rPr>
              <a:t>with room to ask unexpected questions.</a:t>
            </a:r>
          </a:p>
        </p:txBody>
      </p:sp>
      <p:sp>
        <p:nvSpPr>
          <p:cNvPr id="7" name="">
            <a:extLst xmlns:a="http://schemas.openxmlformats.org/drawingml/2006/main">
              <a:ext uri="{FF2B5EF4-FFF2-40B4-BE49-F238E27FC236}">
                <a16:creationId xmlns:a16="http://schemas.microsoft.com/office/drawing/2014/main" id="{EF9C7E67-F645-4CBE-A33B-703E13FFC1F5}"/>
              </a:ext>
            </a:extLst>
          </p:cNvPr>
          <p:cNvSpPr>
            <a:spLocks xmlns:a="http://schemas.openxmlformats.org/drawingml/2006/main" noGrp="1"/>
          </p:cNvSpPr>
          <p:nvPr/>
        </p:nvSpPr>
        <p:spPr>
          <a:xfrm xmlns:a="http://schemas.openxmlformats.org/drawingml/2006/main">
            <a:off x="771525" y="5191125"/>
            <a:ext cx="105727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BECBD6"/>
                </a:solidFill>
                <a:latin typeface="Segoe UI"/>
                <a:ea typeface="Segoe UI"/>
                <a:cs typeface="Segoe UI"/>
              </a:defRPr>
            </a:defPPr>
            <a:lvl1pPr>
              <a:defRPr sz="2025" b="0">
                <a:solidFill>
                  <a:srgbClr val="BECBD6"/>
                </a:solidFill>
                <a:latin typeface="Segoe UI"/>
                <a:ea typeface="Segoe UI"/>
                <a:cs typeface="Segoe UI"/>
              </a:defRPr>
            </a:lvl1pPr>
            <a:lvl2pPr>
              <a:defRPr sz="2025" b="0">
                <a:solidFill>
                  <a:srgbClr val="BECBD6"/>
                </a:solidFill>
                <a:latin typeface="Segoe UI"/>
                <a:ea typeface="Segoe UI"/>
                <a:cs typeface="Segoe UI"/>
              </a:defRPr>
            </a:lvl2pPr>
            <a:lvl3pPr>
              <a:defRPr sz="2025" b="0">
                <a:solidFill>
                  <a:srgbClr val="BECBD6"/>
                </a:solidFill>
                <a:latin typeface="Segoe UI"/>
                <a:ea typeface="Segoe UI"/>
                <a:cs typeface="Segoe UI"/>
              </a:defRPr>
            </a:lvl3pPr>
            <a:lvl4pPr>
              <a:defRPr sz="2025" b="0">
                <a:solidFill>
                  <a:srgbClr val="BECBD6"/>
                </a:solidFill>
                <a:latin typeface="Segoe UI"/>
                <a:ea typeface="Segoe UI"/>
                <a:cs typeface="Segoe UI"/>
              </a:defRPr>
            </a:lvl4pPr>
            <a:lvl5pPr>
              <a:defRPr sz="2025" b="0">
                <a:solidFill>
                  <a:srgbClr val="BECBD6"/>
                </a:solidFill>
                <a:latin typeface="Segoe UI"/>
                <a:ea typeface="Segoe UI"/>
                <a:cs typeface="Segoe UI"/>
              </a:defRPr>
            </a:lvl5pPr>
            <a:lvl6pPr>
              <a:defRPr sz="2025" b="0">
                <a:solidFill>
                  <a:srgbClr val="BECBD6"/>
                </a:solidFill>
                <a:latin typeface="Segoe UI"/>
                <a:ea typeface="Segoe UI"/>
                <a:cs typeface="Segoe UI"/>
              </a:defRPr>
            </a:lvl6pPr>
            <a:lvl7pPr>
              <a:defRPr sz="2025" b="0">
                <a:solidFill>
                  <a:srgbClr val="BECBD6"/>
                </a:solidFill>
                <a:latin typeface="Segoe UI"/>
                <a:ea typeface="Segoe UI"/>
                <a:cs typeface="Segoe UI"/>
              </a:defRPr>
            </a:lvl7pPr>
            <a:lvl8pPr>
              <a:defRPr sz="2025" b="0">
                <a:solidFill>
                  <a:srgbClr val="BECBD6"/>
                </a:solidFill>
                <a:latin typeface="Segoe UI"/>
                <a:ea typeface="Segoe UI"/>
                <a:cs typeface="Segoe UI"/>
              </a:defRPr>
            </a:lvl8pPr>
            <a:lvl9pPr>
              <a:defRPr sz="2025" b="0">
                <a:solidFill>
                  <a:srgbClr val="BECBD6"/>
                </a:solidFill>
                <a:latin typeface="Segoe UI"/>
                <a:ea typeface="Segoe UI"/>
                <a:cs typeface="Segoe UI"/>
              </a:defRPr>
            </a:lvl9pPr>
          </a:lstStyle>
          <a:p xmlns:a="http://schemas.openxmlformats.org/drawingml/2006/main">
            <a:pPr>
              <a:defRPr sz="2025" b="0">
                <a:solidFill>
                  <a:srgbClr val="BECBD6"/>
                </a:solidFill>
                <a:latin typeface="Segoe UI"/>
                <a:ea typeface="Segoe UI"/>
                <a:cs typeface="Segoe UI"/>
              </a:defRPr>
            </a:pPr>
            <a:r>
              <a:rPr sz="2025" b="0">
                <a:solidFill>
                  <a:srgbClr val="BECBD6"/>
                </a:solidFill>
                <a:latin typeface="Segoe UI"/>
                <a:ea typeface="Segoe UI"/>
                <a:cs typeface="Segoe UI"/>
              </a:rPr>
              <a:t>School pursues that conversational ideal through AI-guided mixed reality.</a:t>
            </a:r>
          </a:p>
        </p:txBody>
      </p:sp>
    </p:spTree>
    <p:extLst>
      <p:ext uri="{BB962C8B-B14F-4D97-AF65-F5344CB8AC3E}">
        <p14:creationId xmlns:p14="http://schemas.microsoft.com/office/powerpoint/2010/main" val="387576696"/>
      </p:ext>
    </p:extLst>
  </p:cSld>
</p:sld>
</file>

<file path=ppt/slides/slide3.xml><?xml version="1.0" encoding="utf-8"?>
<p:sld xmlns:p="http://schemas.openxmlformats.org/presentationml/2006/main">
  <p:cSld>
    <p:bg>
      <p:bgPr>
        <a:solidFill xmlns:a="http://schemas.openxmlformats.org/drawingml/2006/main">
          <a:srgbClr val="0C1622"/>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C8604D6-7EE7-4FB4-8617-AAB0E96C24FB}"/>
              </a:ext>
            </a:extLst>
          </p:cNvPr>
          <p:cNvSpPr>
            <a:spLocks xmlns:a="http://schemas.openxmlformats.org/drawingml/2006/main" noGrp="1"/>
          </p:cNvSpPr>
          <p:nvPr/>
        </p:nvSpPr>
        <p:spPr>
          <a:xfrm xmlns:a="http://schemas.openxmlformats.org/drawingml/2006/main">
            <a:off x="666750" y="47625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4F6F8"/>
                </a:solidFill>
                <a:latin typeface="Segoe UI"/>
                <a:ea typeface="Segoe UI"/>
                <a:cs typeface="Segoe UI"/>
              </a:defRPr>
            </a:defPPr>
            <a:lvl1pPr>
              <a:defRPr sz="3450" b="1">
                <a:solidFill>
                  <a:srgbClr val="F4F6F8"/>
                </a:solidFill>
                <a:latin typeface="Segoe UI"/>
                <a:ea typeface="Segoe UI"/>
                <a:cs typeface="Segoe UI"/>
              </a:defRPr>
            </a:lvl1pPr>
            <a:lvl2pPr>
              <a:defRPr sz="3450" b="1">
                <a:solidFill>
                  <a:srgbClr val="F4F6F8"/>
                </a:solidFill>
                <a:latin typeface="Segoe UI"/>
                <a:ea typeface="Segoe UI"/>
                <a:cs typeface="Segoe UI"/>
              </a:defRPr>
            </a:lvl2pPr>
            <a:lvl3pPr>
              <a:defRPr sz="3450" b="1">
                <a:solidFill>
                  <a:srgbClr val="F4F6F8"/>
                </a:solidFill>
                <a:latin typeface="Segoe UI"/>
                <a:ea typeface="Segoe UI"/>
                <a:cs typeface="Segoe UI"/>
              </a:defRPr>
            </a:lvl3pPr>
            <a:lvl4pPr>
              <a:defRPr sz="3450" b="1">
                <a:solidFill>
                  <a:srgbClr val="F4F6F8"/>
                </a:solidFill>
                <a:latin typeface="Segoe UI"/>
                <a:ea typeface="Segoe UI"/>
                <a:cs typeface="Segoe UI"/>
              </a:defRPr>
            </a:lvl4pPr>
            <a:lvl5pPr>
              <a:defRPr sz="3450" b="1">
                <a:solidFill>
                  <a:srgbClr val="F4F6F8"/>
                </a:solidFill>
                <a:latin typeface="Segoe UI"/>
                <a:ea typeface="Segoe UI"/>
                <a:cs typeface="Segoe UI"/>
              </a:defRPr>
            </a:lvl5pPr>
            <a:lvl6pPr>
              <a:defRPr sz="3450" b="1">
                <a:solidFill>
                  <a:srgbClr val="F4F6F8"/>
                </a:solidFill>
                <a:latin typeface="Segoe UI"/>
                <a:ea typeface="Segoe UI"/>
                <a:cs typeface="Segoe UI"/>
              </a:defRPr>
            </a:lvl6pPr>
            <a:lvl7pPr>
              <a:defRPr sz="3450" b="1">
                <a:solidFill>
                  <a:srgbClr val="F4F6F8"/>
                </a:solidFill>
                <a:latin typeface="Segoe UI"/>
                <a:ea typeface="Segoe UI"/>
                <a:cs typeface="Segoe UI"/>
              </a:defRPr>
            </a:lvl7pPr>
            <a:lvl8pPr>
              <a:defRPr sz="3450" b="1">
                <a:solidFill>
                  <a:srgbClr val="F4F6F8"/>
                </a:solidFill>
                <a:latin typeface="Segoe UI"/>
                <a:ea typeface="Segoe UI"/>
                <a:cs typeface="Segoe UI"/>
              </a:defRPr>
            </a:lvl8pPr>
            <a:lvl9pPr>
              <a:defRPr sz="3450" b="1">
                <a:solidFill>
                  <a:srgbClr val="F4F6F8"/>
                </a:solidFill>
                <a:latin typeface="Segoe UI"/>
                <a:ea typeface="Segoe UI"/>
                <a:cs typeface="Segoe UI"/>
              </a:defRPr>
            </a:lvl9pPr>
          </a:lstStyle>
          <a:p xmlns:a="http://schemas.openxmlformats.org/drawingml/2006/main">
            <a:pPr>
              <a:defRPr sz="3450" b="1">
                <a:solidFill>
                  <a:srgbClr val="F4F6F8"/>
                </a:solidFill>
                <a:latin typeface="Segoe UI"/>
                <a:ea typeface="Segoe UI"/>
                <a:cs typeface="Segoe UI"/>
              </a:defRPr>
            </a:pPr>
            <a:r>
              <a:rPr sz="3450" b="1">
                <a:solidFill>
                  <a:srgbClr val="F4F6F8"/>
                </a:solidFill>
                <a:latin typeface="Segoe UI"/>
                <a:ea typeface="Segoe UI"/>
                <a:cs typeface="Segoe UI"/>
              </a:rPr>
              <a:t>A project that evolved over several years</a:t>
            </a:r>
          </a:p>
        </p:txBody>
      </p:sp>
      <p:sp>
        <p:nvSpPr>
          <p:cNvPr id="2" name="">
            <a:extLst xmlns:a="http://schemas.openxmlformats.org/drawingml/2006/main">
              <a:ext uri="{FF2B5EF4-FFF2-40B4-BE49-F238E27FC236}">
                <a16:creationId xmlns:a16="http://schemas.microsoft.com/office/drawing/2014/main" id="{6D697280-1A24-4C67-A6BC-3F5BBC17844C}"/>
              </a:ext>
            </a:extLst>
          </p:cNvPr>
          <p:cNvSpPr>
            <a:spLocks xmlns:a="http://schemas.openxmlformats.org/drawingml/2006/main" noGrp="1"/>
          </p:cNvSpPr>
          <p:nvPr/>
        </p:nvSpPr>
        <p:spPr>
          <a:xfrm xmlns:a="http://schemas.openxmlformats.org/drawingml/2006/main">
            <a:off x="685800" y="6477000"/>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BECBD6"/>
                </a:solidFill>
                <a:latin typeface="Segoe UI"/>
                <a:ea typeface="Segoe UI"/>
                <a:cs typeface="Segoe UI"/>
              </a:defRPr>
            </a:defPPr>
            <a:lvl1pPr>
              <a:defRPr sz="1050" b="0">
                <a:solidFill>
                  <a:srgbClr val="BECBD6"/>
                </a:solidFill>
                <a:latin typeface="Segoe UI"/>
                <a:ea typeface="Segoe UI"/>
                <a:cs typeface="Segoe UI"/>
              </a:defRPr>
            </a:lvl1pPr>
            <a:lvl2pPr>
              <a:defRPr sz="1050" b="0">
                <a:solidFill>
                  <a:srgbClr val="BECBD6"/>
                </a:solidFill>
                <a:latin typeface="Segoe UI"/>
                <a:ea typeface="Segoe UI"/>
                <a:cs typeface="Segoe UI"/>
              </a:defRPr>
            </a:lvl2pPr>
            <a:lvl3pPr>
              <a:defRPr sz="1050" b="0">
                <a:solidFill>
                  <a:srgbClr val="BECBD6"/>
                </a:solidFill>
                <a:latin typeface="Segoe UI"/>
                <a:ea typeface="Segoe UI"/>
                <a:cs typeface="Segoe UI"/>
              </a:defRPr>
            </a:lvl3pPr>
            <a:lvl4pPr>
              <a:defRPr sz="1050" b="0">
                <a:solidFill>
                  <a:srgbClr val="BECBD6"/>
                </a:solidFill>
                <a:latin typeface="Segoe UI"/>
                <a:ea typeface="Segoe UI"/>
                <a:cs typeface="Segoe UI"/>
              </a:defRPr>
            </a:lvl4pPr>
            <a:lvl5pPr>
              <a:defRPr sz="1050" b="0">
                <a:solidFill>
                  <a:srgbClr val="BECBD6"/>
                </a:solidFill>
                <a:latin typeface="Segoe UI"/>
                <a:ea typeface="Segoe UI"/>
                <a:cs typeface="Segoe UI"/>
              </a:defRPr>
            </a:lvl5pPr>
            <a:lvl6pPr>
              <a:defRPr sz="1050" b="0">
                <a:solidFill>
                  <a:srgbClr val="BECBD6"/>
                </a:solidFill>
                <a:latin typeface="Segoe UI"/>
                <a:ea typeface="Segoe UI"/>
                <a:cs typeface="Segoe UI"/>
              </a:defRPr>
            </a:lvl6pPr>
            <a:lvl7pPr>
              <a:defRPr sz="1050" b="0">
                <a:solidFill>
                  <a:srgbClr val="BECBD6"/>
                </a:solidFill>
                <a:latin typeface="Segoe UI"/>
                <a:ea typeface="Segoe UI"/>
                <a:cs typeface="Segoe UI"/>
              </a:defRPr>
            </a:lvl7pPr>
            <a:lvl8pPr>
              <a:defRPr sz="1050" b="0">
                <a:solidFill>
                  <a:srgbClr val="BECBD6"/>
                </a:solidFill>
                <a:latin typeface="Segoe UI"/>
                <a:ea typeface="Segoe UI"/>
                <a:cs typeface="Segoe UI"/>
              </a:defRPr>
            </a:lvl8pPr>
            <a:lvl9pPr>
              <a:defRPr sz="1050" b="0">
                <a:solidFill>
                  <a:srgbClr val="BECBD6"/>
                </a:solidFill>
                <a:latin typeface="Segoe UI"/>
                <a:ea typeface="Segoe UI"/>
                <a:cs typeface="Segoe UI"/>
              </a:defRPr>
            </a:lvl9pPr>
          </a:lstStyle>
          <a:p xmlns:a="http://schemas.openxmlformats.org/drawingml/2006/main">
            <a:pPr>
              <a:defRPr sz="1050" b="0">
                <a:solidFill>
                  <a:srgbClr val="BECBD6"/>
                </a:solidFill>
                <a:latin typeface="Segoe UI"/>
                <a:ea typeface="Segoe UI"/>
                <a:cs typeface="Segoe UI"/>
              </a:defRPr>
            </a:pPr>
            <a:r>
              <a:rPr sz="1050" b="0">
                <a:solidFill>
                  <a:srgbClr val="BECBD6"/>
                </a:solidFill>
                <a:latin typeface="Segoe UI"/>
                <a:ea typeface="Segoe UI"/>
                <a:cs typeface="Segoe UI"/>
              </a:rPr>
              <a:t>SCHOOL OF THE ANCIENTS  /  CSCI 4616 PROJECT 2</a:t>
            </a:r>
          </a:p>
        </p:txBody>
      </p:sp>
      <p:sp>
        <p:nvSpPr>
          <p:cNvPr id="3" name="">
            <a:extLst xmlns:a="http://schemas.openxmlformats.org/drawingml/2006/main">
              <a:ext uri="{FF2B5EF4-FFF2-40B4-BE49-F238E27FC236}">
                <a16:creationId xmlns:a16="http://schemas.microsoft.com/office/drawing/2014/main" id="{68FED3C2-29E5-4068-892D-C67F2AE7C3E3}"/>
              </a:ext>
            </a:extLst>
          </p:cNvPr>
          <p:cNvSpPr>
            <a:spLocks xmlns:a="http://schemas.openxmlformats.org/drawingml/2006/main" noGrp="1"/>
          </p:cNvSpPr>
          <p:nvPr/>
        </p:nvSpPr>
        <p:spPr>
          <a:xfrm xmlns:a="http://schemas.openxmlformats.org/drawingml/2006/main">
            <a:off x="11334750" y="64389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BECBD6"/>
                </a:solidFill>
                <a:latin typeface="Segoe UI"/>
                <a:ea typeface="Segoe UI"/>
                <a:cs typeface="Segoe UI"/>
              </a:defRPr>
            </a:defPPr>
            <a:lvl1pPr>
              <a:defRPr sz="1275" b="0">
                <a:solidFill>
                  <a:srgbClr val="BECBD6"/>
                </a:solidFill>
                <a:latin typeface="Segoe UI"/>
                <a:ea typeface="Segoe UI"/>
                <a:cs typeface="Segoe UI"/>
              </a:defRPr>
            </a:lvl1pPr>
            <a:lvl2pPr>
              <a:defRPr sz="1275" b="0">
                <a:solidFill>
                  <a:srgbClr val="BECBD6"/>
                </a:solidFill>
                <a:latin typeface="Segoe UI"/>
                <a:ea typeface="Segoe UI"/>
                <a:cs typeface="Segoe UI"/>
              </a:defRPr>
            </a:lvl2pPr>
            <a:lvl3pPr>
              <a:defRPr sz="1275" b="0">
                <a:solidFill>
                  <a:srgbClr val="BECBD6"/>
                </a:solidFill>
                <a:latin typeface="Segoe UI"/>
                <a:ea typeface="Segoe UI"/>
                <a:cs typeface="Segoe UI"/>
              </a:defRPr>
            </a:lvl3pPr>
            <a:lvl4pPr>
              <a:defRPr sz="1275" b="0">
                <a:solidFill>
                  <a:srgbClr val="BECBD6"/>
                </a:solidFill>
                <a:latin typeface="Segoe UI"/>
                <a:ea typeface="Segoe UI"/>
                <a:cs typeface="Segoe UI"/>
              </a:defRPr>
            </a:lvl4pPr>
            <a:lvl5pPr>
              <a:defRPr sz="1275" b="0">
                <a:solidFill>
                  <a:srgbClr val="BECBD6"/>
                </a:solidFill>
                <a:latin typeface="Segoe UI"/>
                <a:ea typeface="Segoe UI"/>
                <a:cs typeface="Segoe UI"/>
              </a:defRPr>
            </a:lvl5pPr>
            <a:lvl6pPr>
              <a:defRPr sz="1275" b="0">
                <a:solidFill>
                  <a:srgbClr val="BECBD6"/>
                </a:solidFill>
                <a:latin typeface="Segoe UI"/>
                <a:ea typeface="Segoe UI"/>
                <a:cs typeface="Segoe UI"/>
              </a:defRPr>
            </a:lvl6pPr>
            <a:lvl7pPr>
              <a:defRPr sz="1275" b="0">
                <a:solidFill>
                  <a:srgbClr val="BECBD6"/>
                </a:solidFill>
                <a:latin typeface="Segoe UI"/>
                <a:ea typeface="Segoe UI"/>
                <a:cs typeface="Segoe UI"/>
              </a:defRPr>
            </a:lvl7pPr>
            <a:lvl8pPr>
              <a:defRPr sz="1275" b="0">
                <a:solidFill>
                  <a:srgbClr val="BECBD6"/>
                </a:solidFill>
                <a:latin typeface="Segoe UI"/>
                <a:ea typeface="Segoe UI"/>
                <a:cs typeface="Segoe UI"/>
              </a:defRPr>
            </a:lvl8pPr>
            <a:lvl9pPr>
              <a:defRPr sz="1275" b="0">
                <a:solidFill>
                  <a:srgbClr val="BECBD6"/>
                </a:solidFill>
                <a:latin typeface="Segoe UI"/>
                <a:ea typeface="Segoe UI"/>
                <a:cs typeface="Segoe UI"/>
              </a:defRPr>
            </a:lvl9pPr>
          </a:lstStyle>
          <a:p xmlns:a="http://schemas.openxmlformats.org/drawingml/2006/main">
            <a:pPr>
              <a:defRPr sz="1275" b="0">
                <a:solidFill>
                  <a:srgbClr val="BECBD6"/>
                </a:solidFill>
                <a:latin typeface="Segoe UI"/>
                <a:ea typeface="Segoe UI"/>
                <a:cs typeface="Segoe UI"/>
              </a:defRPr>
            </a:pPr>
            <a:r>
              <a:rPr sz="1275" b="0">
                <a:solidFill>
                  <a:srgbClr val="BECBD6"/>
                </a:solidFill>
                <a:latin typeface="Segoe UI"/>
                <a:ea typeface="Segoe UI"/>
                <a:cs typeface="Segoe UI"/>
              </a:rPr>
              <a:t>3</a:t>
            </a:r>
          </a:p>
        </p:txBody>
      </p:sp>
      <p:sp>
        <p:nvSpPr>
          <p:cNvPr id="4" name="">
            <a:extLst xmlns:a="http://schemas.openxmlformats.org/drawingml/2006/main">
              <a:ext uri="{FF2B5EF4-FFF2-40B4-BE49-F238E27FC236}">
                <a16:creationId xmlns:a16="http://schemas.microsoft.com/office/drawing/2014/main" id="{71C19760-EB90-4356-A375-1D4748E0D560}"/>
              </a:ext>
            </a:extLst>
          </p:cNvPr>
          <p:cNvSpPr>
            <a:spLocks xmlns:a="http://schemas.openxmlformats.org/drawingml/2006/main" noGrp="1"/>
          </p:cNvSpPr>
          <p:nvPr/>
        </p:nvSpPr>
        <p:spPr>
          <a:xfrm xmlns:a="http://schemas.openxmlformats.org/drawingml/2006/main">
            <a:off x="704850" y="1828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56D8D0"/>
                </a:solidFill>
                <a:latin typeface="Segoe UI"/>
                <a:ea typeface="Segoe UI"/>
                <a:cs typeface="Segoe UI"/>
              </a:defRPr>
            </a:defPPr>
            <a:lvl1pPr>
              <a:defRPr sz="2325" b="1">
                <a:solidFill>
                  <a:srgbClr val="56D8D0"/>
                </a:solidFill>
                <a:latin typeface="Segoe UI"/>
                <a:ea typeface="Segoe UI"/>
                <a:cs typeface="Segoe UI"/>
              </a:defRPr>
            </a:lvl1pPr>
            <a:lvl2pPr>
              <a:defRPr sz="2325" b="1">
                <a:solidFill>
                  <a:srgbClr val="56D8D0"/>
                </a:solidFill>
                <a:latin typeface="Segoe UI"/>
                <a:ea typeface="Segoe UI"/>
                <a:cs typeface="Segoe UI"/>
              </a:defRPr>
            </a:lvl2pPr>
            <a:lvl3pPr>
              <a:defRPr sz="2325" b="1">
                <a:solidFill>
                  <a:srgbClr val="56D8D0"/>
                </a:solidFill>
                <a:latin typeface="Segoe UI"/>
                <a:ea typeface="Segoe UI"/>
                <a:cs typeface="Segoe UI"/>
              </a:defRPr>
            </a:lvl3pPr>
            <a:lvl4pPr>
              <a:defRPr sz="2325" b="1">
                <a:solidFill>
                  <a:srgbClr val="56D8D0"/>
                </a:solidFill>
                <a:latin typeface="Segoe UI"/>
                <a:ea typeface="Segoe UI"/>
                <a:cs typeface="Segoe UI"/>
              </a:defRPr>
            </a:lvl4pPr>
            <a:lvl5pPr>
              <a:defRPr sz="2325" b="1">
                <a:solidFill>
                  <a:srgbClr val="56D8D0"/>
                </a:solidFill>
                <a:latin typeface="Segoe UI"/>
                <a:ea typeface="Segoe UI"/>
                <a:cs typeface="Segoe UI"/>
              </a:defRPr>
            </a:lvl5pPr>
            <a:lvl6pPr>
              <a:defRPr sz="2325" b="1">
                <a:solidFill>
                  <a:srgbClr val="56D8D0"/>
                </a:solidFill>
                <a:latin typeface="Segoe UI"/>
                <a:ea typeface="Segoe UI"/>
                <a:cs typeface="Segoe UI"/>
              </a:defRPr>
            </a:lvl6pPr>
            <a:lvl7pPr>
              <a:defRPr sz="2325" b="1">
                <a:solidFill>
                  <a:srgbClr val="56D8D0"/>
                </a:solidFill>
                <a:latin typeface="Segoe UI"/>
                <a:ea typeface="Segoe UI"/>
                <a:cs typeface="Segoe UI"/>
              </a:defRPr>
            </a:lvl7pPr>
            <a:lvl8pPr>
              <a:defRPr sz="2325" b="1">
                <a:solidFill>
                  <a:srgbClr val="56D8D0"/>
                </a:solidFill>
                <a:latin typeface="Segoe UI"/>
                <a:ea typeface="Segoe UI"/>
                <a:cs typeface="Segoe UI"/>
              </a:defRPr>
            </a:lvl8pPr>
            <a:lvl9pPr>
              <a:defRPr sz="2325" b="1">
                <a:solidFill>
                  <a:srgbClr val="56D8D0"/>
                </a:solidFill>
                <a:latin typeface="Segoe UI"/>
                <a:ea typeface="Segoe UI"/>
                <a:cs typeface="Segoe UI"/>
              </a:defRPr>
            </a:lvl9pPr>
          </a:lstStyle>
          <a:p xmlns:a="http://schemas.openxmlformats.org/drawingml/2006/main">
            <a:pPr>
              <a:defRPr sz="2325" b="1">
                <a:solidFill>
                  <a:srgbClr val="56D8D0"/>
                </a:solidFill>
                <a:latin typeface="Segoe UI"/>
                <a:ea typeface="Segoe UI"/>
                <a:cs typeface="Segoe UI"/>
              </a:defRPr>
            </a:pPr>
            <a:r>
              <a:rPr sz="2325" b="1">
                <a:solidFill>
                  <a:srgbClr val="56D8D0"/>
                </a:solidFill>
                <a:latin typeface="Segoe UI"/>
                <a:ea typeface="Segoe UI"/>
                <a:cs typeface="Segoe UI"/>
              </a:rPr>
              <a:t>2020</a:t>
            </a:r>
          </a:p>
        </p:txBody>
      </p:sp>
      <p:sp>
        <p:nvSpPr>
          <p:cNvPr id="5" name="">
            <a:extLst xmlns:a="http://schemas.openxmlformats.org/drawingml/2006/main">
              <a:ext uri="{FF2B5EF4-FFF2-40B4-BE49-F238E27FC236}">
                <a16:creationId xmlns:a16="http://schemas.microsoft.com/office/drawing/2014/main" id="{E8218A18-A89D-4357-A9C8-179A4D95D6B3}"/>
              </a:ext>
            </a:extLst>
          </p:cNvPr>
          <p:cNvSpPr>
            <a:spLocks xmlns:a="http://schemas.openxmlformats.org/drawingml/2006/main" noGrp="1"/>
          </p:cNvSpPr>
          <p:nvPr/>
        </p:nvSpPr>
        <p:spPr>
          <a:xfrm xmlns:a="http://schemas.openxmlformats.org/drawingml/2006/main">
            <a:off x="2114550" y="1828800"/>
            <a:ext cx="895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F4F6F8"/>
                </a:solidFill>
                <a:latin typeface="Segoe UI"/>
                <a:ea typeface="Segoe UI"/>
                <a:cs typeface="Segoe UI"/>
              </a:defRPr>
            </a:defPPr>
            <a:lvl1pPr>
              <a:defRPr sz="2250" b="1">
                <a:solidFill>
                  <a:srgbClr val="F4F6F8"/>
                </a:solidFill>
                <a:latin typeface="Segoe UI"/>
                <a:ea typeface="Segoe UI"/>
                <a:cs typeface="Segoe UI"/>
              </a:defRPr>
            </a:lvl1pPr>
            <a:lvl2pPr>
              <a:defRPr sz="2250" b="1">
                <a:solidFill>
                  <a:srgbClr val="F4F6F8"/>
                </a:solidFill>
                <a:latin typeface="Segoe UI"/>
                <a:ea typeface="Segoe UI"/>
                <a:cs typeface="Segoe UI"/>
              </a:defRPr>
            </a:lvl2pPr>
            <a:lvl3pPr>
              <a:defRPr sz="2250" b="1">
                <a:solidFill>
                  <a:srgbClr val="F4F6F8"/>
                </a:solidFill>
                <a:latin typeface="Segoe UI"/>
                <a:ea typeface="Segoe UI"/>
                <a:cs typeface="Segoe UI"/>
              </a:defRPr>
            </a:lvl3pPr>
            <a:lvl4pPr>
              <a:defRPr sz="2250" b="1">
                <a:solidFill>
                  <a:srgbClr val="F4F6F8"/>
                </a:solidFill>
                <a:latin typeface="Segoe UI"/>
                <a:ea typeface="Segoe UI"/>
                <a:cs typeface="Segoe UI"/>
              </a:defRPr>
            </a:lvl4pPr>
            <a:lvl5pPr>
              <a:defRPr sz="2250" b="1">
                <a:solidFill>
                  <a:srgbClr val="F4F6F8"/>
                </a:solidFill>
                <a:latin typeface="Segoe UI"/>
                <a:ea typeface="Segoe UI"/>
                <a:cs typeface="Segoe UI"/>
              </a:defRPr>
            </a:lvl5pPr>
            <a:lvl6pPr>
              <a:defRPr sz="2250" b="1">
                <a:solidFill>
                  <a:srgbClr val="F4F6F8"/>
                </a:solidFill>
                <a:latin typeface="Segoe UI"/>
                <a:ea typeface="Segoe UI"/>
                <a:cs typeface="Segoe UI"/>
              </a:defRPr>
            </a:lvl6pPr>
            <a:lvl7pPr>
              <a:defRPr sz="2250" b="1">
                <a:solidFill>
                  <a:srgbClr val="F4F6F8"/>
                </a:solidFill>
                <a:latin typeface="Segoe UI"/>
                <a:ea typeface="Segoe UI"/>
                <a:cs typeface="Segoe UI"/>
              </a:defRPr>
            </a:lvl7pPr>
            <a:lvl8pPr>
              <a:defRPr sz="2250" b="1">
                <a:solidFill>
                  <a:srgbClr val="F4F6F8"/>
                </a:solidFill>
                <a:latin typeface="Segoe UI"/>
                <a:ea typeface="Segoe UI"/>
                <a:cs typeface="Segoe UI"/>
              </a:defRPr>
            </a:lvl8pPr>
            <a:lvl9pPr>
              <a:defRPr sz="2250" b="1">
                <a:solidFill>
                  <a:srgbClr val="F4F6F8"/>
                </a:solidFill>
                <a:latin typeface="Segoe UI"/>
                <a:ea typeface="Segoe UI"/>
                <a:cs typeface="Segoe UI"/>
              </a:defRPr>
            </a:lvl9pPr>
          </a:lstStyle>
          <a:p xmlns:a="http://schemas.openxmlformats.org/drawingml/2006/main">
            <a:pPr>
              <a:defRPr sz="2250" b="1">
                <a:solidFill>
                  <a:srgbClr val="F4F6F8"/>
                </a:solidFill>
                <a:latin typeface="Segoe UI"/>
                <a:ea typeface="Segoe UI"/>
                <a:cs typeface="Segoe UI"/>
              </a:defRPr>
            </a:pPr>
            <a:r>
              <a:rPr sz="2250" b="1">
                <a:solidFill>
                  <a:srgbClr val="F4F6F8"/>
                </a:solidFill>
                <a:latin typeface="Segoe UI"/>
                <a:ea typeface="Segoe UI"/>
                <a:cs typeface="Segoe UI"/>
              </a:rPr>
              <a:t>Cosmos</a:t>
            </a:r>
          </a:p>
        </p:txBody>
      </p:sp>
      <p:sp>
        <p:nvSpPr>
          <p:cNvPr id="6" name="">
            <a:extLst xmlns:a="http://schemas.openxmlformats.org/drawingml/2006/main">
              <a:ext uri="{FF2B5EF4-FFF2-40B4-BE49-F238E27FC236}">
                <a16:creationId xmlns:a16="http://schemas.microsoft.com/office/drawing/2014/main" id="{D3A7EF27-FF95-4E64-AEBD-ED2B857A88AA}"/>
              </a:ext>
            </a:extLst>
          </p:cNvPr>
          <p:cNvSpPr>
            <a:spLocks xmlns:a="http://schemas.openxmlformats.org/drawingml/2006/main" noGrp="1"/>
          </p:cNvSpPr>
          <p:nvPr/>
        </p:nvSpPr>
        <p:spPr>
          <a:xfrm xmlns:a="http://schemas.openxmlformats.org/drawingml/2006/main">
            <a:off x="2133600" y="2228850"/>
            <a:ext cx="895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BECBD6"/>
                </a:solidFill>
                <a:latin typeface="Segoe UI"/>
                <a:ea typeface="Segoe UI"/>
                <a:cs typeface="Segoe UI"/>
              </a:defRPr>
            </a:defPPr>
            <a:lvl1pPr>
              <a:defRPr sz="1800" b="0">
                <a:solidFill>
                  <a:srgbClr val="BECBD6"/>
                </a:solidFill>
                <a:latin typeface="Segoe UI"/>
                <a:ea typeface="Segoe UI"/>
                <a:cs typeface="Segoe UI"/>
              </a:defRPr>
            </a:lvl1pPr>
            <a:lvl2pPr>
              <a:defRPr sz="1800" b="0">
                <a:solidFill>
                  <a:srgbClr val="BECBD6"/>
                </a:solidFill>
                <a:latin typeface="Segoe UI"/>
                <a:ea typeface="Segoe UI"/>
                <a:cs typeface="Segoe UI"/>
              </a:defRPr>
            </a:lvl2pPr>
            <a:lvl3pPr>
              <a:defRPr sz="1800" b="0">
                <a:solidFill>
                  <a:srgbClr val="BECBD6"/>
                </a:solidFill>
                <a:latin typeface="Segoe UI"/>
                <a:ea typeface="Segoe UI"/>
                <a:cs typeface="Segoe UI"/>
              </a:defRPr>
            </a:lvl3pPr>
            <a:lvl4pPr>
              <a:defRPr sz="1800" b="0">
                <a:solidFill>
                  <a:srgbClr val="BECBD6"/>
                </a:solidFill>
                <a:latin typeface="Segoe UI"/>
                <a:ea typeface="Segoe UI"/>
                <a:cs typeface="Segoe UI"/>
              </a:defRPr>
            </a:lvl4pPr>
            <a:lvl5pPr>
              <a:defRPr sz="1800" b="0">
                <a:solidFill>
                  <a:srgbClr val="BECBD6"/>
                </a:solidFill>
                <a:latin typeface="Segoe UI"/>
                <a:ea typeface="Segoe UI"/>
                <a:cs typeface="Segoe UI"/>
              </a:defRPr>
            </a:lvl5pPr>
            <a:lvl6pPr>
              <a:defRPr sz="1800" b="0">
                <a:solidFill>
                  <a:srgbClr val="BECBD6"/>
                </a:solidFill>
                <a:latin typeface="Segoe UI"/>
                <a:ea typeface="Segoe UI"/>
                <a:cs typeface="Segoe UI"/>
              </a:defRPr>
            </a:lvl6pPr>
            <a:lvl7pPr>
              <a:defRPr sz="1800" b="0">
                <a:solidFill>
                  <a:srgbClr val="BECBD6"/>
                </a:solidFill>
                <a:latin typeface="Segoe UI"/>
                <a:ea typeface="Segoe UI"/>
                <a:cs typeface="Segoe UI"/>
              </a:defRPr>
            </a:lvl7pPr>
            <a:lvl8pPr>
              <a:defRPr sz="1800" b="0">
                <a:solidFill>
                  <a:srgbClr val="BECBD6"/>
                </a:solidFill>
                <a:latin typeface="Segoe UI"/>
                <a:ea typeface="Segoe UI"/>
                <a:cs typeface="Segoe UI"/>
              </a:defRPr>
            </a:lvl8pPr>
            <a:lvl9pPr>
              <a:defRPr sz="1800" b="0">
                <a:solidFill>
                  <a:srgbClr val="BECBD6"/>
                </a:solidFill>
                <a:latin typeface="Segoe UI"/>
                <a:ea typeface="Segoe UI"/>
                <a:cs typeface="Segoe UI"/>
              </a:defRPr>
            </a:lvl9pPr>
          </a:lstStyle>
          <a:p xmlns:a="http://schemas.openxmlformats.org/drawingml/2006/main">
            <a:pPr>
              <a:defRPr sz="1800" b="0">
                <a:solidFill>
                  <a:srgbClr val="BECBD6"/>
                </a:solidFill>
                <a:latin typeface="Segoe UI"/>
                <a:ea typeface="Segoe UI"/>
                <a:cs typeface="Segoe UI"/>
              </a:defRPr>
            </a:pPr>
            <a:r>
              <a:rPr sz="1800" b="0">
                <a:solidFill>
                  <a:srgbClr val="BECBD6"/>
                </a:solidFill>
                <a:latin typeface="Segoe UI"/>
                <a:ea typeface="Segoe UI"/>
                <a:cs typeface="Segoe UI"/>
              </a:rPr>
              <a:t>A future world fair with simulated historical figures</a:t>
            </a:r>
          </a:p>
        </p:txBody>
      </p:sp>
      <p:sp>
        <p:nvSpPr>
          <p:cNvPr id="7" name="">
            <a:extLst xmlns:a="http://schemas.openxmlformats.org/drawingml/2006/main">
              <a:ext uri="{FF2B5EF4-FFF2-40B4-BE49-F238E27FC236}">
                <a16:creationId xmlns:a16="http://schemas.microsoft.com/office/drawing/2014/main" id="{E940B552-664A-44F7-9771-4D7197331A36}"/>
              </a:ext>
            </a:extLst>
          </p:cNvPr>
          <p:cNvSpPr>
            <a:spLocks xmlns:a="http://schemas.openxmlformats.org/drawingml/2006/main" noGrp="1"/>
          </p:cNvSpPr>
          <p:nvPr/>
        </p:nvSpPr>
        <p:spPr>
          <a:xfrm xmlns:a="http://schemas.openxmlformats.org/drawingml/2006/main">
            <a:off x="704850" y="27813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56D8D0"/>
                </a:solidFill>
                <a:latin typeface="Segoe UI"/>
                <a:ea typeface="Segoe UI"/>
                <a:cs typeface="Segoe UI"/>
              </a:defRPr>
            </a:defPPr>
            <a:lvl1pPr>
              <a:defRPr sz="2325" b="1">
                <a:solidFill>
                  <a:srgbClr val="56D8D0"/>
                </a:solidFill>
                <a:latin typeface="Segoe UI"/>
                <a:ea typeface="Segoe UI"/>
                <a:cs typeface="Segoe UI"/>
              </a:defRPr>
            </a:lvl1pPr>
            <a:lvl2pPr>
              <a:defRPr sz="2325" b="1">
                <a:solidFill>
                  <a:srgbClr val="56D8D0"/>
                </a:solidFill>
                <a:latin typeface="Segoe UI"/>
                <a:ea typeface="Segoe UI"/>
                <a:cs typeface="Segoe UI"/>
              </a:defRPr>
            </a:lvl2pPr>
            <a:lvl3pPr>
              <a:defRPr sz="2325" b="1">
                <a:solidFill>
                  <a:srgbClr val="56D8D0"/>
                </a:solidFill>
                <a:latin typeface="Segoe UI"/>
                <a:ea typeface="Segoe UI"/>
                <a:cs typeface="Segoe UI"/>
              </a:defRPr>
            </a:lvl3pPr>
            <a:lvl4pPr>
              <a:defRPr sz="2325" b="1">
                <a:solidFill>
                  <a:srgbClr val="56D8D0"/>
                </a:solidFill>
                <a:latin typeface="Segoe UI"/>
                <a:ea typeface="Segoe UI"/>
                <a:cs typeface="Segoe UI"/>
              </a:defRPr>
            </a:lvl4pPr>
            <a:lvl5pPr>
              <a:defRPr sz="2325" b="1">
                <a:solidFill>
                  <a:srgbClr val="56D8D0"/>
                </a:solidFill>
                <a:latin typeface="Segoe UI"/>
                <a:ea typeface="Segoe UI"/>
                <a:cs typeface="Segoe UI"/>
              </a:defRPr>
            </a:lvl5pPr>
            <a:lvl6pPr>
              <a:defRPr sz="2325" b="1">
                <a:solidFill>
                  <a:srgbClr val="56D8D0"/>
                </a:solidFill>
                <a:latin typeface="Segoe UI"/>
                <a:ea typeface="Segoe UI"/>
                <a:cs typeface="Segoe UI"/>
              </a:defRPr>
            </a:lvl6pPr>
            <a:lvl7pPr>
              <a:defRPr sz="2325" b="1">
                <a:solidFill>
                  <a:srgbClr val="56D8D0"/>
                </a:solidFill>
                <a:latin typeface="Segoe UI"/>
                <a:ea typeface="Segoe UI"/>
                <a:cs typeface="Segoe UI"/>
              </a:defRPr>
            </a:lvl7pPr>
            <a:lvl8pPr>
              <a:defRPr sz="2325" b="1">
                <a:solidFill>
                  <a:srgbClr val="56D8D0"/>
                </a:solidFill>
                <a:latin typeface="Segoe UI"/>
                <a:ea typeface="Segoe UI"/>
                <a:cs typeface="Segoe UI"/>
              </a:defRPr>
            </a:lvl8pPr>
            <a:lvl9pPr>
              <a:defRPr sz="2325" b="1">
                <a:solidFill>
                  <a:srgbClr val="56D8D0"/>
                </a:solidFill>
                <a:latin typeface="Segoe UI"/>
                <a:ea typeface="Segoe UI"/>
                <a:cs typeface="Segoe UI"/>
              </a:defRPr>
            </a:lvl9pPr>
          </a:lstStyle>
          <a:p xmlns:a="http://schemas.openxmlformats.org/drawingml/2006/main">
            <a:pPr>
              <a:defRPr sz="2325" b="1">
                <a:solidFill>
                  <a:srgbClr val="56D8D0"/>
                </a:solidFill>
                <a:latin typeface="Segoe UI"/>
                <a:ea typeface="Segoe UI"/>
                <a:cs typeface="Segoe UI"/>
              </a:defRPr>
            </a:pPr>
            <a:r>
              <a:rPr sz="2325" b="1">
                <a:solidFill>
                  <a:srgbClr val="56D8D0"/>
                </a:solidFill>
                <a:latin typeface="Segoe UI"/>
                <a:ea typeface="Segoe UI"/>
                <a:cs typeface="Segoe UI"/>
              </a:rPr>
              <a:t>2024</a:t>
            </a:r>
          </a:p>
        </p:txBody>
      </p:sp>
      <p:sp>
        <p:nvSpPr>
          <p:cNvPr id="8" name="">
            <a:extLst xmlns:a="http://schemas.openxmlformats.org/drawingml/2006/main">
              <a:ext uri="{FF2B5EF4-FFF2-40B4-BE49-F238E27FC236}">
                <a16:creationId xmlns:a16="http://schemas.microsoft.com/office/drawing/2014/main" id="{A9A20FC5-C29F-4713-B310-C21B9CC7D82A}"/>
              </a:ext>
            </a:extLst>
          </p:cNvPr>
          <p:cNvSpPr>
            <a:spLocks xmlns:a="http://schemas.openxmlformats.org/drawingml/2006/main" noGrp="1"/>
          </p:cNvSpPr>
          <p:nvPr/>
        </p:nvSpPr>
        <p:spPr>
          <a:xfrm xmlns:a="http://schemas.openxmlformats.org/drawingml/2006/main">
            <a:off x="2114550" y="2781300"/>
            <a:ext cx="895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F4F6F8"/>
                </a:solidFill>
                <a:latin typeface="Segoe UI"/>
                <a:ea typeface="Segoe UI"/>
                <a:cs typeface="Segoe UI"/>
              </a:defRPr>
            </a:defPPr>
            <a:lvl1pPr>
              <a:defRPr sz="2250" b="1">
                <a:solidFill>
                  <a:srgbClr val="F4F6F8"/>
                </a:solidFill>
                <a:latin typeface="Segoe UI"/>
                <a:ea typeface="Segoe UI"/>
                <a:cs typeface="Segoe UI"/>
              </a:defRPr>
            </a:lvl1pPr>
            <a:lvl2pPr>
              <a:defRPr sz="2250" b="1">
                <a:solidFill>
                  <a:srgbClr val="F4F6F8"/>
                </a:solidFill>
                <a:latin typeface="Segoe UI"/>
                <a:ea typeface="Segoe UI"/>
                <a:cs typeface="Segoe UI"/>
              </a:defRPr>
            </a:lvl2pPr>
            <a:lvl3pPr>
              <a:defRPr sz="2250" b="1">
                <a:solidFill>
                  <a:srgbClr val="F4F6F8"/>
                </a:solidFill>
                <a:latin typeface="Segoe UI"/>
                <a:ea typeface="Segoe UI"/>
                <a:cs typeface="Segoe UI"/>
              </a:defRPr>
            </a:lvl3pPr>
            <a:lvl4pPr>
              <a:defRPr sz="2250" b="1">
                <a:solidFill>
                  <a:srgbClr val="F4F6F8"/>
                </a:solidFill>
                <a:latin typeface="Segoe UI"/>
                <a:ea typeface="Segoe UI"/>
                <a:cs typeface="Segoe UI"/>
              </a:defRPr>
            </a:lvl4pPr>
            <a:lvl5pPr>
              <a:defRPr sz="2250" b="1">
                <a:solidFill>
                  <a:srgbClr val="F4F6F8"/>
                </a:solidFill>
                <a:latin typeface="Segoe UI"/>
                <a:ea typeface="Segoe UI"/>
                <a:cs typeface="Segoe UI"/>
              </a:defRPr>
            </a:lvl5pPr>
            <a:lvl6pPr>
              <a:defRPr sz="2250" b="1">
                <a:solidFill>
                  <a:srgbClr val="F4F6F8"/>
                </a:solidFill>
                <a:latin typeface="Segoe UI"/>
                <a:ea typeface="Segoe UI"/>
                <a:cs typeface="Segoe UI"/>
              </a:defRPr>
            </a:lvl6pPr>
            <a:lvl7pPr>
              <a:defRPr sz="2250" b="1">
                <a:solidFill>
                  <a:srgbClr val="F4F6F8"/>
                </a:solidFill>
                <a:latin typeface="Segoe UI"/>
                <a:ea typeface="Segoe UI"/>
                <a:cs typeface="Segoe UI"/>
              </a:defRPr>
            </a:lvl7pPr>
            <a:lvl8pPr>
              <a:defRPr sz="2250" b="1">
                <a:solidFill>
                  <a:srgbClr val="F4F6F8"/>
                </a:solidFill>
                <a:latin typeface="Segoe UI"/>
                <a:ea typeface="Segoe UI"/>
                <a:cs typeface="Segoe UI"/>
              </a:defRPr>
            </a:lvl8pPr>
            <a:lvl9pPr>
              <a:defRPr sz="2250" b="1">
                <a:solidFill>
                  <a:srgbClr val="F4F6F8"/>
                </a:solidFill>
                <a:latin typeface="Segoe UI"/>
                <a:ea typeface="Segoe UI"/>
                <a:cs typeface="Segoe UI"/>
              </a:defRPr>
            </a:lvl9pPr>
          </a:lstStyle>
          <a:p xmlns:a="http://schemas.openxmlformats.org/drawingml/2006/main">
            <a:pPr>
              <a:defRPr sz="2250" b="1">
                <a:solidFill>
                  <a:srgbClr val="F4F6F8"/>
                </a:solidFill>
                <a:latin typeface="Segoe UI"/>
                <a:ea typeface="Segoe UI"/>
                <a:cs typeface="Segoe UI"/>
              </a:defRPr>
            </a:pPr>
            <a:r>
              <a:rPr sz="2250" b="1">
                <a:solidFill>
                  <a:srgbClr val="F4F6F8"/>
                </a:solidFill>
                <a:latin typeface="Segoe UI"/>
                <a:ea typeface="Segoe UI"/>
                <a:cs typeface="Segoe UI"/>
              </a:rPr>
              <a:t>First web prototype</a:t>
            </a:r>
          </a:p>
        </p:txBody>
      </p:sp>
      <p:sp>
        <p:nvSpPr>
          <p:cNvPr id="9" name="">
            <a:extLst xmlns:a="http://schemas.openxmlformats.org/drawingml/2006/main">
              <a:ext uri="{FF2B5EF4-FFF2-40B4-BE49-F238E27FC236}">
                <a16:creationId xmlns:a16="http://schemas.microsoft.com/office/drawing/2014/main" id="{C9F2CA27-354C-4A9E-8DA8-ABB136EFDE3C}"/>
              </a:ext>
            </a:extLst>
          </p:cNvPr>
          <p:cNvSpPr>
            <a:spLocks xmlns:a="http://schemas.openxmlformats.org/drawingml/2006/main" noGrp="1"/>
          </p:cNvSpPr>
          <p:nvPr/>
        </p:nvSpPr>
        <p:spPr>
          <a:xfrm xmlns:a="http://schemas.openxmlformats.org/drawingml/2006/main">
            <a:off x="2133600" y="3181350"/>
            <a:ext cx="895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BECBD6"/>
                </a:solidFill>
                <a:latin typeface="Segoe UI"/>
                <a:ea typeface="Segoe UI"/>
                <a:cs typeface="Segoe UI"/>
              </a:defRPr>
            </a:defPPr>
            <a:lvl1pPr>
              <a:defRPr sz="1800" b="0">
                <a:solidFill>
                  <a:srgbClr val="BECBD6"/>
                </a:solidFill>
                <a:latin typeface="Segoe UI"/>
                <a:ea typeface="Segoe UI"/>
                <a:cs typeface="Segoe UI"/>
              </a:defRPr>
            </a:lvl1pPr>
            <a:lvl2pPr>
              <a:defRPr sz="1800" b="0">
                <a:solidFill>
                  <a:srgbClr val="BECBD6"/>
                </a:solidFill>
                <a:latin typeface="Segoe UI"/>
                <a:ea typeface="Segoe UI"/>
                <a:cs typeface="Segoe UI"/>
              </a:defRPr>
            </a:lvl2pPr>
            <a:lvl3pPr>
              <a:defRPr sz="1800" b="0">
                <a:solidFill>
                  <a:srgbClr val="BECBD6"/>
                </a:solidFill>
                <a:latin typeface="Segoe UI"/>
                <a:ea typeface="Segoe UI"/>
                <a:cs typeface="Segoe UI"/>
              </a:defRPr>
            </a:lvl3pPr>
            <a:lvl4pPr>
              <a:defRPr sz="1800" b="0">
                <a:solidFill>
                  <a:srgbClr val="BECBD6"/>
                </a:solidFill>
                <a:latin typeface="Segoe UI"/>
                <a:ea typeface="Segoe UI"/>
                <a:cs typeface="Segoe UI"/>
              </a:defRPr>
            </a:lvl4pPr>
            <a:lvl5pPr>
              <a:defRPr sz="1800" b="0">
                <a:solidFill>
                  <a:srgbClr val="BECBD6"/>
                </a:solidFill>
                <a:latin typeface="Segoe UI"/>
                <a:ea typeface="Segoe UI"/>
                <a:cs typeface="Segoe UI"/>
              </a:defRPr>
            </a:lvl5pPr>
            <a:lvl6pPr>
              <a:defRPr sz="1800" b="0">
                <a:solidFill>
                  <a:srgbClr val="BECBD6"/>
                </a:solidFill>
                <a:latin typeface="Segoe UI"/>
                <a:ea typeface="Segoe UI"/>
                <a:cs typeface="Segoe UI"/>
              </a:defRPr>
            </a:lvl6pPr>
            <a:lvl7pPr>
              <a:defRPr sz="1800" b="0">
                <a:solidFill>
                  <a:srgbClr val="BECBD6"/>
                </a:solidFill>
                <a:latin typeface="Segoe UI"/>
                <a:ea typeface="Segoe UI"/>
                <a:cs typeface="Segoe UI"/>
              </a:defRPr>
            </a:lvl7pPr>
            <a:lvl8pPr>
              <a:defRPr sz="1800" b="0">
                <a:solidFill>
                  <a:srgbClr val="BECBD6"/>
                </a:solidFill>
                <a:latin typeface="Segoe UI"/>
                <a:ea typeface="Segoe UI"/>
                <a:cs typeface="Segoe UI"/>
              </a:defRPr>
            </a:lvl8pPr>
            <a:lvl9pPr>
              <a:defRPr sz="1800" b="0">
                <a:solidFill>
                  <a:srgbClr val="BECBD6"/>
                </a:solidFill>
                <a:latin typeface="Segoe UI"/>
                <a:ea typeface="Segoe UI"/>
                <a:cs typeface="Segoe UI"/>
              </a:defRPr>
            </a:lvl9pPr>
          </a:lstStyle>
          <a:p xmlns:a="http://schemas.openxmlformats.org/drawingml/2006/main">
            <a:pPr>
              <a:defRPr sz="1800" b="0">
                <a:solidFill>
                  <a:srgbClr val="BECBD6"/>
                </a:solidFill>
                <a:latin typeface="Segoe UI"/>
                <a:ea typeface="Segoe UI"/>
                <a:cs typeface="Segoe UI"/>
              </a:defRPr>
            </a:pPr>
            <a:r>
              <a:rPr sz="1800" b="0">
                <a:solidFill>
                  <a:srgbClr val="BECBD6"/>
                </a:solidFill>
                <a:latin typeface="Segoe UI"/>
                <a:ea typeface="Segoe UI"/>
                <a:cs typeface="Segoe UI"/>
              </a:rPr>
              <a:t>Historical Q&amp;A for the Gemini API Developer Competition</a:t>
            </a:r>
          </a:p>
        </p:txBody>
      </p:sp>
      <p:sp>
        <p:nvSpPr>
          <p:cNvPr id="10" name="">
            <a:extLst xmlns:a="http://schemas.openxmlformats.org/drawingml/2006/main">
              <a:ext uri="{FF2B5EF4-FFF2-40B4-BE49-F238E27FC236}">
                <a16:creationId xmlns:a16="http://schemas.microsoft.com/office/drawing/2014/main" id="{9CB1A99E-417F-4E22-9DFB-CC72227C5C1E}"/>
              </a:ext>
            </a:extLst>
          </p:cNvPr>
          <p:cNvSpPr>
            <a:spLocks xmlns:a="http://schemas.openxmlformats.org/drawingml/2006/main" noGrp="1"/>
          </p:cNvSpPr>
          <p:nvPr/>
        </p:nvSpPr>
        <p:spPr>
          <a:xfrm xmlns:a="http://schemas.openxmlformats.org/drawingml/2006/main">
            <a:off x="704850" y="37338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56D8D0"/>
                </a:solidFill>
                <a:latin typeface="Segoe UI"/>
                <a:ea typeface="Segoe UI"/>
                <a:cs typeface="Segoe UI"/>
              </a:defRPr>
            </a:defPPr>
            <a:lvl1pPr>
              <a:defRPr sz="2325" b="1">
                <a:solidFill>
                  <a:srgbClr val="56D8D0"/>
                </a:solidFill>
                <a:latin typeface="Segoe UI"/>
                <a:ea typeface="Segoe UI"/>
                <a:cs typeface="Segoe UI"/>
              </a:defRPr>
            </a:lvl1pPr>
            <a:lvl2pPr>
              <a:defRPr sz="2325" b="1">
                <a:solidFill>
                  <a:srgbClr val="56D8D0"/>
                </a:solidFill>
                <a:latin typeface="Segoe UI"/>
                <a:ea typeface="Segoe UI"/>
                <a:cs typeface="Segoe UI"/>
              </a:defRPr>
            </a:lvl2pPr>
            <a:lvl3pPr>
              <a:defRPr sz="2325" b="1">
                <a:solidFill>
                  <a:srgbClr val="56D8D0"/>
                </a:solidFill>
                <a:latin typeface="Segoe UI"/>
                <a:ea typeface="Segoe UI"/>
                <a:cs typeface="Segoe UI"/>
              </a:defRPr>
            </a:lvl3pPr>
            <a:lvl4pPr>
              <a:defRPr sz="2325" b="1">
                <a:solidFill>
                  <a:srgbClr val="56D8D0"/>
                </a:solidFill>
                <a:latin typeface="Segoe UI"/>
                <a:ea typeface="Segoe UI"/>
                <a:cs typeface="Segoe UI"/>
              </a:defRPr>
            </a:lvl4pPr>
            <a:lvl5pPr>
              <a:defRPr sz="2325" b="1">
                <a:solidFill>
                  <a:srgbClr val="56D8D0"/>
                </a:solidFill>
                <a:latin typeface="Segoe UI"/>
                <a:ea typeface="Segoe UI"/>
                <a:cs typeface="Segoe UI"/>
              </a:defRPr>
            </a:lvl5pPr>
            <a:lvl6pPr>
              <a:defRPr sz="2325" b="1">
                <a:solidFill>
                  <a:srgbClr val="56D8D0"/>
                </a:solidFill>
                <a:latin typeface="Segoe UI"/>
                <a:ea typeface="Segoe UI"/>
                <a:cs typeface="Segoe UI"/>
              </a:defRPr>
            </a:lvl6pPr>
            <a:lvl7pPr>
              <a:defRPr sz="2325" b="1">
                <a:solidFill>
                  <a:srgbClr val="56D8D0"/>
                </a:solidFill>
                <a:latin typeface="Segoe UI"/>
                <a:ea typeface="Segoe UI"/>
                <a:cs typeface="Segoe UI"/>
              </a:defRPr>
            </a:lvl7pPr>
            <a:lvl8pPr>
              <a:defRPr sz="2325" b="1">
                <a:solidFill>
                  <a:srgbClr val="56D8D0"/>
                </a:solidFill>
                <a:latin typeface="Segoe UI"/>
                <a:ea typeface="Segoe UI"/>
                <a:cs typeface="Segoe UI"/>
              </a:defRPr>
            </a:lvl8pPr>
            <a:lvl9pPr>
              <a:defRPr sz="2325" b="1">
                <a:solidFill>
                  <a:srgbClr val="56D8D0"/>
                </a:solidFill>
                <a:latin typeface="Segoe UI"/>
                <a:ea typeface="Segoe UI"/>
                <a:cs typeface="Segoe UI"/>
              </a:defRPr>
            </a:lvl9pPr>
          </a:lstStyle>
          <a:p xmlns:a="http://schemas.openxmlformats.org/drawingml/2006/main">
            <a:pPr>
              <a:defRPr sz="2325" b="1">
                <a:solidFill>
                  <a:srgbClr val="56D8D0"/>
                </a:solidFill>
                <a:latin typeface="Segoe UI"/>
                <a:ea typeface="Segoe UI"/>
                <a:cs typeface="Segoe UI"/>
              </a:defRPr>
            </a:pPr>
            <a:r>
              <a:rPr sz="2325" b="1">
                <a:solidFill>
                  <a:srgbClr val="56D8D0"/>
                </a:solidFill>
                <a:latin typeface="Segoe UI"/>
                <a:ea typeface="Segoe UI"/>
                <a:cs typeface="Segoe UI"/>
              </a:rPr>
              <a:t>2025</a:t>
            </a:r>
          </a:p>
        </p:txBody>
      </p:sp>
      <p:sp>
        <p:nvSpPr>
          <p:cNvPr id="11" name="">
            <a:extLst xmlns:a="http://schemas.openxmlformats.org/drawingml/2006/main">
              <a:ext uri="{FF2B5EF4-FFF2-40B4-BE49-F238E27FC236}">
                <a16:creationId xmlns:a16="http://schemas.microsoft.com/office/drawing/2014/main" id="{B1EC762D-36C3-4B37-8D1B-E5A462A42328}"/>
              </a:ext>
            </a:extLst>
          </p:cNvPr>
          <p:cNvSpPr>
            <a:spLocks xmlns:a="http://schemas.openxmlformats.org/drawingml/2006/main" noGrp="1"/>
          </p:cNvSpPr>
          <p:nvPr/>
        </p:nvSpPr>
        <p:spPr>
          <a:xfrm xmlns:a="http://schemas.openxmlformats.org/drawingml/2006/main">
            <a:off x="2114550" y="3733800"/>
            <a:ext cx="895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F4F6F8"/>
                </a:solidFill>
                <a:latin typeface="Segoe UI"/>
                <a:ea typeface="Segoe UI"/>
                <a:cs typeface="Segoe UI"/>
              </a:defRPr>
            </a:defPPr>
            <a:lvl1pPr>
              <a:defRPr sz="2250" b="1">
                <a:solidFill>
                  <a:srgbClr val="F4F6F8"/>
                </a:solidFill>
                <a:latin typeface="Segoe UI"/>
                <a:ea typeface="Segoe UI"/>
                <a:cs typeface="Segoe UI"/>
              </a:defRPr>
            </a:lvl1pPr>
            <a:lvl2pPr>
              <a:defRPr sz="2250" b="1">
                <a:solidFill>
                  <a:srgbClr val="F4F6F8"/>
                </a:solidFill>
                <a:latin typeface="Segoe UI"/>
                <a:ea typeface="Segoe UI"/>
                <a:cs typeface="Segoe UI"/>
              </a:defRPr>
            </a:lvl2pPr>
            <a:lvl3pPr>
              <a:defRPr sz="2250" b="1">
                <a:solidFill>
                  <a:srgbClr val="F4F6F8"/>
                </a:solidFill>
                <a:latin typeface="Segoe UI"/>
                <a:ea typeface="Segoe UI"/>
                <a:cs typeface="Segoe UI"/>
              </a:defRPr>
            </a:lvl3pPr>
            <a:lvl4pPr>
              <a:defRPr sz="2250" b="1">
                <a:solidFill>
                  <a:srgbClr val="F4F6F8"/>
                </a:solidFill>
                <a:latin typeface="Segoe UI"/>
                <a:ea typeface="Segoe UI"/>
                <a:cs typeface="Segoe UI"/>
              </a:defRPr>
            </a:lvl4pPr>
            <a:lvl5pPr>
              <a:defRPr sz="2250" b="1">
                <a:solidFill>
                  <a:srgbClr val="F4F6F8"/>
                </a:solidFill>
                <a:latin typeface="Segoe UI"/>
                <a:ea typeface="Segoe UI"/>
                <a:cs typeface="Segoe UI"/>
              </a:defRPr>
            </a:lvl5pPr>
            <a:lvl6pPr>
              <a:defRPr sz="2250" b="1">
                <a:solidFill>
                  <a:srgbClr val="F4F6F8"/>
                </a:solidFill>
                <a:latin typeface="Segoe UI"/>
                <a:ea typeface="Segoe UI"/>
                <a:cs typeface="Segoe UI"/>
              </a:defRPr>
            </a:lvl6pPr>
            <a:lvl7pPr>
              <a:defRPr sz="2250" b="1">
                <a:solidFill>
                  <a:srgbClr val="F4F6F8"/>
                </a:solidFill>
                <a:latin typeface="Segoe UI"/>
                <a:ea typeface="Segoe UI"/>
                <a:cs typeface="Segoe UI"/>
              </a:defRPr>
            </a:lvl7pPr>
            <a:lvl8pPr>
              <a:defRPr sz="2250" b="1">
                <a:solidFill>
                  <a:srgbClr val="F4F6F8"/>
                </a:solidFill>
                <a:latin typeface="Segoe UI"/>
                <a:ea typeface="Segoe UI"/>
                <a:cs typeface="Segoe UI"/>
              </a:defRPr>
            </a:lvl8pPr>
            <a:lvl9pPr>
              <a:defRPr sz="2250" b="1">
                <a:solidFill>
                  <a:srgbClr val="F4F6F8"/>
                </a:solidFill>
                <a:latin typeface="Segoe UI"/>
                <a:ea typeface="Segoe UI"/>
                <a:cs typeface="Segoe UI"/>
              </a:defRPr>
            </a:lvl9pPr>
          </a:lstStyle>
          <a:p xmlns:a="http://schemas.openxmlformats.org/drawingml/2006/main">
            <a:pPr>
              <a:defRPr sz="2250" b="1">
                <a:solidFill>
                  <a:srgbClr val="F4F6F8"/>
                </a:solidFill>
                <a:latin typeface="Segoe UI"/>
                <a:ea typeface="Segoe UI"/>
                <a:cs typeface="Segoe UI"/>
              </a:defRPr>
            </a:pPr>
            <a:r>
              <a:rPr sz="2250" b="1">
                <a:solidFill>
                  <a:srgbClr val="F4F6F8"/>
                </a:solidFill>
                <a:latin typeface="Segoe UI"/>
                <a:ea typeface="Segoe UI"/>
                <a:cs typeface="Segoe UI"/>
              </a:rPr>
              <a:t>AR, AI, and a remixable museum</a:t>
            </a:r>
          </a:p>
        </p:txBody>
      </p:sp>
      <p:sp>
        <p:nvSpPr>
          <p:cNvPr id="12" name="">
            <a:extLst xmlns:a="http://schemas.openxmlformats.org/drawingml/2006/main">
              <a:ext uri="{FF2B5EF4-FFF2-40B4-BE49-F238E27FC236}">
                <a16:creationId xmlns:a16="http://schemas.microsoft.com/office/drawing/2014/main" id="{0AAB09A8-63EF-42ED-8D69-F675894894EC}"/>
              </a:ext>
            </a:extLst>
          </p:cNvPr>
          <p:cNvSpPr>
            <a:spLocks xmlns:a="http://schemas.openxmlformats.org/drawingml/2006/main" noGrp="1"/>
          </p:cNvSpPr>
          <p:nvPr/>
        </p:nvSpPr>
        <p:spPr>
          <a:xfrm xmlns:a="http://schemas.openxmlformats.org/drawingml/2006/main">
            <a:off x="2133600" y="4133850"/>
            <a:ext cx="895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BECBD6"/>
                </a:solidFill>
                <a:latin typeface="Segoe UI"/>
                <a:ea typeface="Segoe UI"/>
                <a:cs typeface="Segoe UI"/>
              </a:defRPr>
            </a:defPPr>
            <a:lvl1pPr>
              <a:defRPr sz="1800" b="0">
                <a:solidFill>
                  <a:srgbClr val="BECBD6"/>
                </a:solidFill>
                <a:latin typeface="Segoe UI"/>
                <a:ea typeface="Segoe UI"/>
                <a:cs typeface="Segoe UI"/>
              </a:defRPr>
            </a:lvl1pPr>
            <a:lvl2pPr>
              <a:defRPr sz="1800" b="0">
                <a:solidFill>
                  <a:srgbClr val="BECBD6"/>
                </a:solidFill>
                <a:latin typeface="Segoe UI"/>
                <a:ea typeface="Segoe UI"/>
                <a:cs typeface="Segoe UI"/>
              </a:defRPr>
            </a:lvl2pPr>
            <a:lvl3pPr>
              <a:defRPr sz="1800" b="0">
                <a:solidFill>
                  <a:srgbClr val="BECBD6"/>
                </a:solidFill>
                <a:latin typeface="Segoe UI"/>
                <a:ea typeface="Segoe UI"/>
                <a:cs typeface="Segoe UI"/>
              </a:defRPr>
            </a:lvl3pPr>
            <a:lvl4pPr>
              <a:defRPr sz="1800" b="0">
                <a:solidFill>
                  <a:srgbClr val="BECBD6"/>
                </a:solidFill>
                <a:latin typeface="Segoe UI"/>
                <a:ea typeface="Segoe UI"/>
                <a:cs typeface="Segoe UI"/>
              </a:defRPr>
            </a:lvl4pPr>
            <a:lvl5pPr>
              <a:defRPr sz="1800" b="0">
                <a:solidFill>
                  <a:srgbClr val="BECBD6"/>
                </a:solidFill>
                <a:latin typeface="Segoe UI"/>
                <a:ea typeface="Segoe UI"/>
                <a:cs typeface="Segoe UI"/>
              </a:defRPr>
            </a:lvl5pPr>
            <a:lvl6pPr>
              <a:defRPr sz="1800" b="0">
                <a:solidFill>
                  <a:srgbClr val="BECBD6"/>
                </a:solidFill>
                <a:latin typeface="Segoe UI"/>
                <a:ea typeface="Segoe UI"/>
                <a:cs typeface="Segoe UI"/>
              </a:defRPr>
            </a:lvl6pPr>
            <a:lvl7pPr>
              <a:defRPr sz="1800" b="0">
                <a:solidFill>
                  <a:srgbClr val="BECBD6"/>
                </a:solidFill>
                <a:latin typeface="Segoe UI"/>
                <a:ea typeface="Segoe UI"/>
                <a:cs typeface="Segoe UI"/>
              </a:defRPr>
            </a:lvl7pPr>
            <a:lvl8pPr>
              <a:defRPr sz="1800" b="0">
                <a:solidFill>
                  <a:srgbClr val="BECBD6"/>
                </a:solidFill>
                <a:latin typeface="Segoe UI"/>
                <a:ea typeface="Segoe UI"/>
                <a:cs typeface="Segoe UI"/>
              </a:defRPr>
            </a:lvl8pPr>
            <a:lvl9pPr>
              <a:defRPr sz="1800" b="0">
                <a:solidFill>
                  <a:srgbClr val="BECBD6"/>
                </a:solidFill>
                <a:latin typeface="Segoe UI"/>
                <a:ea typeface="Segoe UI"/>
                <a:cs typeface="Segoe UI"/>
              </a:defRPr>
            </a:lvl9pPr>
          </a:lstStyle>
          <a:p xmlns:a="http://schemas.openxmlformats.org/drawingml/2006/main">
            <a:pPr>
              <a:defRPr sz="1800" b="0">
                <a:solidFill>
                  <a:srgbClr val="BECBD6"/>
                </a:solidFill>
                <a:latin typeface="Segoe UI"/>
                <a:ea typeface="Segoe UI"/>
                <a:cs typeface="Segoe UI"/>
              </a:defRPr>
            </a:pPr>
            <a:r>
              <a:rPr sz="1800" b="0">
                <a:solidFill>
                  <a:srgbClr val="BECBD6"/>
                </a:solidFill>
                <a:latin typeface="Segoe UI"/>
                <a:ea typeface="Segoe UI"/>
                <a:cs typeface="Segoe UI"/>
              </a:rPr>
              <a:t>Ryo Suzuki colloquium; Meta Horizon contest; SOTA beta</a:t>
            </a:r>
          </a:p>
        </p:txBody>
      </p:sp>
      <p:sp>
        <p:nvSpPr>
          <p:cNvPr id="13" name="">
            <a:extLst xmlns:a="http://schemas.openxmlformats.org/drawingml/2006/main">
              <a:ext uri="{FF2B5EF4-FFF2-40B4-BE49-F238E27FC236}">
                <a16:creationId xmlns:a16="http://schemas.microsoft.com/office/drawing/2014/main" id="{E3AD827B-B828-48F4-B8FF-CDB2418CC667}"/>
              </a:ext>
            </a:extLst>
          </p:cNvPr>
          <p:cNvSpPr>
            <a:spLocks xmlns:a="http://schemas.openxmlformats.org/drawingml/2006/main" noGrp="1"/>
          </p:cNvSpPr>
          <p:nvPr/>
        </p:nvSpPr>
        <p:spPr>
          <a:xfrm xmlns:a="http://schemas.openxmlformats.org/drawingml/2006/main">
            <a:off x="704850" y="4686300"/>
            <a:ext cx="1143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56D8D0"/>
                </a:solidFill>
                <a:latin typeface="Segoe UI"/>
                <a:ea typeface="Segoe UI"/>
                <a:cs typeface="Segoe UI"/>
              </a:defRPr>
            </a:defPPr>
            <a:lvl1pPr>
              <a:defRPr sz="2325" b="1">
                <a:solidFill>
                  <a:srgbClr val="56D8D0"/>
                </a:solidFill>
                <a:latin typeface="Segoe UI"/>
                <a:ea typeface="Segoe UI"/>
                <a:cs typeface="Segoe UI"/>
              </a:defRPr>
            </a:lvl1pPr>
            <a:lvl2pPr>
              <a:defRPr sz="2325" b="1">
                <a:solidFill>
                  <a:srgbClr val="56D8D0"/>
                </a:solidFill>
                <a:latin typeface="Segoe UI"/>
                <a:ea typeface="Segoe UI"/>
                <a:cs typeface="Segoe UI"/>
              </a:defRPr>
            </a:lvl2pPr>
            <a:lvl3pPr>
              <a:defRPr sz="2325" b="1">
                <a:solidFill>
                  <a:srgbClr val="56D8D0"/>
                </a:solidFill>
                <a:latin typeface="Segoe UI"/>
                <a:ea typeface="Segoe UI"/>
                <a:cs typeface="Segoe UI"/>
              </a:defRPr>
            </a:lvl3pPr>
            <a:lvl4pPr>
              <a:defRPr sz="2325" b="1">
                <a:solidFill>
                  <a:srgbClr val="56D8D0"/>
                </a:solidFill>
                <a:latin typeface="Segoe UI"/>
                <a:ea typeface="Segoe UI"/>
                <a:cs typeface="Segoe UI"/>
              </a:defRPr>
            </a:lvl4pPr>
            <a:lvl5pPr>
              <a:defRPr sz="2325" b="1">
                <a:solidFill>
                  <a:srgbClr val="56D8D0"/>
                </a:solidFill>
                <a:latin typeface="Segoe UI"/>
                <a:ea typeface="Segoe UI"/>
                <a:cs typeface="Segoe UI"/>
              </a:defRPr>
            </a:lvl5pPr>
            <a:lvl6pPr>
              <a:defRPr sz="2325" b="1">
                <a:solidFill>
                  <a:srgbClr val="56D8D0"/>
                </a:solidFill>
                <a:latin typeface="Segoe UI"/>
                <a:ea typeface="Segoe UI"/>
                <a:cs typeface="Segoe UI"/>
              </a:defRPr>
            </a:lvl6pPr>
            <a:lvl7pPr>
              <a:defRPr sz="2325" b="1">
                <a:solidFill>
                  <a:srgbClr val="56D8D0"/>
                </a:solidFill>
                <a:latin typeface="Segoe UI"/>
                <a:ea typeface="Segoe UI"/>
                <a:cs typeface="Segoe UI"/>
              </a:defRPr>
            </a:lvl7pPr>
            <a:lvl8pPr>
              <a:defRPr sz="2325" b="1">
                <a:solidFill>
                  <a:srgbClr val="56D8D0"/>
                </a:solidFill>
                <a:latin typeface="Segoe UI"/>
                <a:ea typeface="Segoe UI"/>
                <a:cs typeface="Segoe UI"/>
              </a:defRPr>
            </a:lvl8pPr>
            <a:lvl9pPr>
              <a:defRPr sz="2325" b="1">
                <a:solidFill>
                  <a:srgbClr val="56D8D0"/>
                </a:solidFill>
                <a:latin typeface="Segoe UI"/>
                <a:ea typeface="Segoe UI"/>
                <a:cs typeface="Segoe UI"/>
              </a:defRPr>
            </a:lvl9pPr>
          </a:lstStyle>
          <a:p xmlns:a="http://schemas.openxmlformats.org/drawingml/2006/main">
            <a:pPr>
              <a:defRPr sz="2325" b="1">
                <a:solidFill>
                  <a:srgbClr val="56D8D0"/>
                </a:solidFill>
                <a:latin typeface="Segoe UI"/>
                <a:ea typeface="Segoe UI"/>
                <a:cs typeface="Segoe UI"/>
              </a:defRPr>
            </a:pPr>
            <a:r>
              <a:rPr sz="2325" b="1">
                <a:solidFill>
                  <a:srgbClr val="56D8D0"/>
                </a:solidFill>
                <a:latin typeface="Segoe UI"/>
                <a:ea typeface="Segoe UI"/>
                <a:cs typeface="Segoe UI"/>
              </a:rPr>
              <a:t>2026</a:t>
            </a:r>
          </a:p>
        </p:txBody>
      </p:sp>
      <p:sp>
        <p:nvSpPr>
          <p:cNvPr id="14" name="">
            <a:extLst xmlns:a="http://schemas.openxmlformats.org/drawingml/2006/main">
              <a:ext uri="{FF2B5EF4-FFF2-40B4-BE49-F238E27FC236}">
                <a16:creationId xmlns:a16="http://schemas.microsoft.com/office/drawing/2014/main" id="{0A460023-A432-4A1A-B509-2EB53730C8B8}"/>
              </a:ext>
            </a:extLst>
          </p:cNvPr>
          <p:cNvSpPr>
            <a:spLocks xmlns:a="http://schemas.openxmlformats.org/drawingml/2006/main" noGrp="1"/>
          </p:cNvSpPr>
          <p:nvPr/>
        </p:nvSpPr>
        <p:spPr>
          <a:xfrm xmlns:a="http://schemas.openxmlformats.org/drawingml/2006/main">
            <a:off x="2114550" y="4686300"/>
            <a:ext cx="895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F4F6F8"/>
                </a:solidFill>
                <a:latin typeface="Segoe UI"/>
                <a:ea typeface="Segoe UI"/>
                <a:cs typeface="Segoe UI"/>
              </a:defRPr>
            </a:defPPr>
            <a:lvl1pPr>
              <a:defRPr sz="2250" b="1">
                <a:solidFill>
                  <a:srgbClr val="F4F6F8"/>
                </a:solidFill>
                <a:latin typeface="Segoe UI"/>
                <a:ea typeface="Segoe UI"/>
                <a:cs typeface="Segoe UI"/>
              </a:defRPr>
            </a:lvl1pPr>
            <a:lvl2pPr>
              <a:defRPr sz="2250" b="1">
                <a:solidFill>
                  <a:srgbClr val="F4F6F8"/>
                </a:solidFill>
                <a:latin typeface="Segoe UI"/>
                <a:ea typeface="Segoe UI"/>
                <a:cs typeface="Segoe UI"/>
              </a:defRPr>
            </a:lvl2pPr>
            <a:lvl3pPr>
              <a:defRPr sz="2250" b="1">
                <a:solidFill>
                  <a:srgbClr val="F4F6F8"/>
                </a:solidFill>
                <a:latin typeface="Segoe UI"/>
                <a:ea typeface="Segoe UI"/>
                <a:cs typeface="Segoe UI"/>
              </a:defRPr>
            </a:lvl3pPr>
            <a:lvl4pPr>
              <a:defRPr sz="2250" b="1">
                <a:solidFill>
                  <a:srgbClr val="F4F6F8"/>
                </a:solidFill>
                <a:latin typeface="Segoe UI"/>
                <a:ea typeface="Segoe UI"/>
                <a:cs typeface="Segoe UI"/>
              </a:defRPr>
            </a:lvl4pPr>
            <a:lvl5pPr>
              <a:defRPr sz="2250" b="1">
                <a:solidFill>
                  <a:srgbClr val="F4F6F8"/>
                </a:solidFill>
                <a:latin typeface="Segoe UI"/>
                <a:ea typeface="Segoe UI"/>
                <a:cs typeface="Segoe UI"/>
              </a:defRPr>
            </a:lvl5pPr>
            <a:lvl6pPr>
              <a:defRPr sz="2250" b="1">
                <a:solidFill>
                  <a:srgbClr val="F4F6F8"/>
                </a:solidFill>
                <a:latin typeface="Segoe UI"/>
                <a:ea typeface="Segoe UI"/>
                <a:cs typeface="Segoe UI"/>
              </a:defRPr>
            </a:lvl6pPr>
            <a:lvl7pPr>
              <a:defRPr sz="2250" b="1">
                <a:solidFill>
                  <a:srgbClr val="F4F6F8"/>
                </a:solidFill>
                <a:latin typeface="Segoe UI"/>
                <a:ea typeface="Segoe UI"/>
                <a:cs typeface="Segoe UI"/>
              </a:defRPr>
            </a:lvl7pPr>
            <a:lvl8pPr>
              <a:defRPr sz="2250" b="1">
                <a:solidFill>
                  <a:srgbClr val="F4F6F8"/>
                </a:solidFill>
                <a:latin typeface="Segoe UI"/>
                <a:ea typeface="Segoe UI"/>
                <a:cs typeface="Segoe UI"/>
              </a:defRPr>
            </a:lvl8pPr>
            <a:lvl9pPr>
              <a:defRPr sz="2250" b="1">
                <a:solidFill>
                  <a:srgbClr val="F4F6F8"/>
                </a:solidFill>
                <a:latin typeface="Segoe UI"/>
                <a:ea typeface="Segoe UI"/>
                <a:cs typeface="Segoe UI"/>
              </a:defRPr>
            </a:lvl9pPr>
          </a:lstStyle>
          <a:p xmlns:a="http://schemas.openxmlformats.org/drawingml/2006/main">
            <a:pPr>
              <a:defRPr sz="2250" b="1">
                <a:solidFill>
                  <a:srgbClr val="F4F6F8"/>
                </a:solidFill>
                <a:latin typeface="Segoe UI"/>
                <a:ea typeface="Segoe UI"/>
                <a:cs typeface="Segoe UI"/>
              </a:defRPr>
            </a:pPr>
            <a:r>
              <a:rPr sz="2250" b="1">
                <a:solidFill>
                  <a:srgbClr val="F4F6F8"/>
                </a:solidFill>
                <a:latin typeface="Segoe UI"/>
                <a:ea typeface="Segoe UI"/>
                <a:cs typeface="Segoe UI"/>
              </a:rPr>
              <a:t>Learning meets world creation</a:t>
            </a:r>
          </a:p>
        </p:txBody>
      </p:sp>
      <p:sp>
        <p:nvSpPr>
          <p:cNvPr id="15" name="">
            <a:extLst xmlns:a="http://schemas.openxmlformats.org/drawingml/2006/main">
              <a:ext uri="{FF2B5EF4-FFF2-40B4-BE49-F238E27FC236}">
                <a16:creationId xmlns:a16="http://schemas.microsoft.com/office/drawing/2014/main" id="{FCE7C823-A17B-47C6-948E-0EB940171BC2}"/>
              </a:ext>
            </a:extLst>
          </p:cNvPr>
          <p:cNvSpPr>
            <a:spLocks xmlns:a="http://schemas.openxmlformats.org/drawingml/2006/main" noGrp="1"/>
          </p:cNvSpPr>
          <p:nvPr/>
        </p:nvSpPr>
        <p:spPr>
          <a:xfrm xmlns:a="http://schemas.openxmlformats.org/drawingml/2006/main">
            <a:off x="2133600" y="5086350"/>
            <a:ext cx="8953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BECBD6"/>
                </a:solidFill>
                <a:latin typeface="Segoe UI"/>
                <a:ea typeface="Segoe UI"/>
                <a:cs typeface="Segoe UI"/>
              </a:defRPr>
            </a:defPPr>
            <a:lvl1pPr>
              <a:defRPr sz="1800" b="0">
                <a:solidFill>
                  <a:srgbClr val="BECBD6"/>
                </a:solidFill>
                <a:latin typeface="Segoe UI"/>
                <a:ea typeface="Segoe UI"/>
                <a:cs typeface="Segoe UI"/>
              </a:defRPr>
            </a:lvl1pPr>
            <a:lvl2pPr>
              <a:defRPr sz="1800" b="0">
                <a:solidFill>
                  <a:srgbClr val="BECBD6"/>
                </a:solidFill>
                <a:latin typeface="Segoe UI"/>
                <a:ea typeface="Segoe UI"/>
                <a:cs typeface="Segoe UI"/>
              </a:defRPr>
            </a:lvl2pPr>
            <a:lvl3pPr>
              <a:defRPr sz="1800" b="0">
                <a:solidFill>
                  <a:srgbClr val="BECBD6"/>
                </a:solidFill>
                <a:latin typeface="Segoe UI"/>
                <a:ea typeface="Segoe UI"/>
                <a:cs typeface="Segoe UI"/>
              </a:defRPr>
            </a:lvl3pPr>
            <a:lvl4pPr>
              <a:defRPr sz="1800" b="0">
                <a:solidFill>
                  <a:srgbClr val="BECBD6"/>
                </a:solidFill>
                <a:latin typeface="Segoe UI"/>
                <a:ea typeface="Segoe UI"/>
                <a:cs typeface="Segoe UI"/>
              </a:defRPr>
            </a:lvl4pPr>
            <a:lvl5pPr>
              <a:defRPr sz="1800" b="0">
                <a:solidFill>
                  <a:srgbClr val="BECBD6"/>
                </a:solidFill>
                <a:latin typeface="Segoe UI"/>
                <a:ea typeface="Segoe UI"/>
                <a:cs typeface="Segoe UI"/>
              </a:defRPr>
            </a:lvl5pPr>
            <a:lvl6pPr>
              <a:defRPr sz="1800" b="0">
                <a:solidFill>
                  <a:srgbClr val="BECBD6"/>
                </a:solidFill>
                <a:latin typeface="Segoe UI"/>
                <a:ea typeface="Segoe UI"/>
                <a:cs typeface="Segoe UI"/>
              </a:defRPr>
            </a:lvl6pPr>
            <a:lvl7pPr>
              <a:defRPr sz="1800" b="0">
                <a:solidFill>
                  <a:srgbClr val="BECBD6"/>
                </a:solidFill>
                <a:latin typeface="Segoe UI"/>
                <a:ea typeface="Segoe UI"/>
                <a:cs typeface="Segoe UI"/>
              </a:defRPr>
            </a:lvl7pPr>
            <a:lvl8pPr>
              <a:defRPr sz="1800" b="0">
                <a:solidFill>
                  <a:srgbClr val="BECBD6"/>
                </a:solidFill>
                <a:latin typeface="Segoe UI"/>
                <a:ea typeface="Segoe UI"/>
                <a:cs typeface="Segoe UI"/>
              </a:defRPr>
            </a:lvl8pPr>
            <a:lvl9pPr>
              <a:defRPr sz="1800" b="0">
                <a:solidFill>
                  <a:srgbClr val="BECBD6"/>
                </a:solidFill>
                <a:latin typeface="Segoe UI"/>
                <a:ea typeface="Segoe UI"/>
                <a:cs typeface="Segoe UI"/>
              </a:defRPr>
            </a:lvl9pPr>
          </a:lstStyle>
          <a:p xmlns:a="http://schemas.openxmlformats.org/drawingml/2006/main">
            <a:pPr>
              <a:defRPr sz="1800" b="0">
                <a:solidFill>
                  <a:srgbClr val="BECBD6"/>
                </a:solidFill>
                <a:latin typeface="Segoe UI"/>
                <a:ea typeface="Segoe UI"/>
                <a:cs typeface="Segoe UI"/>
              </a:defRPr>
            </a:pPr>
            <a:r>
              <a:rPr sz="1800" b="0">
                <a:solidFill>
                  <a:srgbClr val="BECBD6"/>
                </a:solidFill>
                <a:latin typeface="Segoe UI"/>
                <a:ea typeface="Segoe UI"/>
                <a:cs typeface="Segoe UI"/>
              </a:rPr>
              <a:t>V2 experiments, Matrix, and the embodied Professor</a:t>
            </a:r>
          </a:p>
        </p:txBody>
      </p:sp>
    </p:spTree>
    <p:extLst>
      <p:ext uri="{BB962C8B-B14F-4D97-AF65-F5344CB8AC3E}">
        <p14:creationId xmlns:p14="http://schemas.microsoft.com/office/powerpoint/2010/main" val="180264918"/>
      </p:ext>
    </p:extLst>
  </p:cSld>
</p:sld>
</file>

<file path=ppt/slides/slide4.xml><?xml version="1.0" encoding="utf-8"?>
<p:sld xmlns:p="http://schemas.openxmlformats.org/presentationml/2006/main">
  <p:cSld>
    <p:bg>
      <p:bgPr>
        <a:solidFill xmlns:a="http://schemas.openxmlformats.org/drawingml/2006/main">
          <a:srgbClr val="0C1622"/>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0EECF3E9-F7C7-4788-A974-AFBCD92B0E0B}"/>
              </a:ext>
            </a:extLst>
          </p:cNvPr>
          <p:cNvSpPr>
            <a:spLocks xmlns:a="http://schemas.openxmlformats.org/drawingml/2006/main" noGrp="1"/>
          </p:cNvSpPr>
          <p:nvPr/>
        </p:nvSpPr>
        <p:spPr>
          <a:xfrm xmlns:a="http://schemas.openxmlformats.org/drawingml/2006/main">
            <a:off x="666750" y="47625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4F6F8"/>
                </a:solidFill>
                <a:latin typeface="Segoe UI"/>
                <a:ea typeface="Segoe UI"/>
                <a:cs typeface="Segoe UI"/>
              </a:defRPr>
            </a:defPPr>
            <a:lvl1pPr>
              <a:defRPr sz="3450" b="1">
                <a:solidFill>
                  <a:srgbClr val="F4F6F8"/>
                </a:solidFill>
                <a:latin typeface="Segoe UI"/>
                <a:ea typeface="Segoe UI"/>
                <a:cs typeface="Segoe UI"/>
              </a:defRPr>
            </a:lvl1pPr>
            <a:lvl2pPr>
              <a:defRPr sz="3450" b="1">
                <a:solidFill>
                  <a:srgbClr val="F4F6F8"/>
                </a:solidFill>
                <a:latin typeface="Segoe UI"/>
                <a:ea typeface="Segoe UI"/>
                <a:cs typeface="Segoe UI"/>
              </a:defRPr>
            </a:lvl2pPr>
            <a:lvl3pPr>
              <a:defRPr sz="3450" b="1">
                <a:solidFill>
                  <a:srgbClr val="F4F6F8"/>
                </a:solidFill>
                <a:latin typeface="Segoe UI"/>
                <a:ea typeface="Segoe UI"/>
                <a:cs typeface="Segoe UI"/>
              </a:defRPr>
            </a:lvl3pPr>
            <a:lvl4pPr>
              <a:defRPr sz="3450" b="1">
                <a:solidFill>
                  <a:srgbClr val="F4F6F8"/>
                </a:solidFill>
                <a:latin typeface="Segoe UI"/>
                <a:ea typeface="Segoe UI"/>
                <a:cs typeface="Segoe UI"/>
              </a:defRPr>
            </a:lvl4pPr>
            <a:lvl5pPr>
              <a:defRPr sz="3450" b="1">
                <a:solidFill>
                  <a:srgbClr val="F4F6F8"/>
                </a:solidFill>
                <a:latin typeface="Segoe UI"/>
                <a:ea typeface="Segoe UI"/>
                <a:cs typeface="Segoe UI"/>
              </a:defRPr>
            </a:lvl5pPr>
            <a:lvl6pPr>
              <a:defRPr sz="3450" b="1">
                <a:solidFill>
                  <a:srgbClr val="F4F6F8"/>
                </a:solidFill>
                <a:latin typeface="Segoe UI"/>
                <a:ea typeface="Segoe UI"/>
                <a:cs typeface="Segoe UI"/>
              </a:defRPr>
            </a:lvl6pPr>
            <a:lvl7pPr>
              <a:defRPr sz="3450" b="1">
                <a:solidFill>
                  <a:srgbClr val="F4F6F8"/>
                </a:solidFill>
                <a:latin typeface="Segoe UI"/>
                <a:ea typeface="Segoe UI"/>
                <a:cs typeface="Segoe UI"/>
              </a:defRPr>
            </a:lvl7pPr>
            <a:lvl8pPr>
              <a:defRPr sz="3450" b="1">
                <a:solidFill>
                  <a:srgbClr val="F4F6F8"/>
                </a:solidFill>
                <a:latin typeface="Segoe UI"/>
                <a:ea typeface="Segoe UI"/>
                <a:cs typeface="Segoe UI"/>
              </a:defRPr>
            </a:lvl8pPr>
            <a:lvl9pPr>
              <a:defRPr sz="3450" b="1">
                <a:solidFill>
                  <a:srgbClr val="F4F6F8"/>
                </a:solidFill>
                <a:latin typeface="Segoe UI"/>
                <a:ea typeface="Segoe UI"/>
                <a:cs typeface="Segoe UI"/>
              </a:defRPr>
            </a:lvl9pPr>
          </a:lstStyle>
          <a:p xmlns:a="http://schemas.openxmlformats.org/drawingml/2006/main">
            <a:pPr>
              <a:defRPr sz="3450" b="1">
                <a:solidFill>
                  <a:srgbClr val="F4F6F8"/>
                </a:solidFill>
                <a:latin typeface="Segoe UI"/>
                <a:ea typeface="Segoe UI"/>
                <a:cs typeface="Segoe UI"/>
              </a:defRPr>
            </a:pPr>
            <a:r>
              <a:rPr sz="3450" b="1">
                <a:solidFill>
                  <a:srgbClr val="F4F6F8"/>
                </a:solidFill>
                <a:latin typeface="Segoe UI"/>
                <a:ea typeface="Segoe UI"/>
                <a:cs typeface="Segoe UI"/>
              </a:rPr>
              <a:t>The 2025 prototypes</a:t>
            </a:r>
          </a:p>
        </p:txBody>
      </p:sp>
      <p:sp>
        <p:nvSpPr>
          <p:cNvPr id="2" name="">
            <a:extLst xmlns:a="http://schemas.openxmlformats.org/drawingml/2006/main">
              <a:ext uri="{FF2B5EF4-FFF2-40B4-BE49-F238E27FC236}">
                <a16:creationId xmlns:a16="http://schemas.microsoft.com/office/drawing/2014/main" id="{5D498C8A-305F-415A-8A5C-1E70BC4D4A9F}"/>
              </a:ext>
            </a:extLst>
          </p:cNvPr>
          <p:cNvSpPr>
            <a:spLocks xmlns:a="http://schemas.openxmlformats.org/drawingml/2006/main" noGrp="1"/>
          </p:cNvSpPr>
          <p:nvPr/>
        </p:nvSpPr>
        <p:spPr>
          <a:xfrm xmlns:a="http://schemas.openxmlformats.org/drawingml/2006/main">
            <a:off x="685800" y="6477000"/>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BECBD6"/>
                </a:solidFill>
                <a:latin typeface="Segoe UI"/>
                <a:ea typeface="Segoe UI"/>
                <a:cs typeface="Segoe UI"/>
              </a:defRPr>
            </a:defPPr>
            <a:lvl1pPr>
              <a:defRPr sz="1050" b="0">
                <a:solidFill>
                  <a:srgbClr val="BECBD6"/>
                </a:solidFill>
                <a:latin typeface="Segoe UI"/>
                <a:ea typeface="Segoe UI"/>
                <a:cs typeface="Segoe UI"/>
              </a:defRPr>
            </a:lvl1pPr>
            <a:lvl2pPr>
              <a:defRPr sz="1050" b="0">
                <a:solidFill>
                  <a:srgbClr val="BECBD6"/>
                </a:solidFill>
                <a:latin typeface="Segoe UI"/>
                <a:ea typeface="Segoe UI"/>
                <a:cs typeface="Segoe UI"/>
              </a:defRPr>
            </a:lvl2pPr>
            <a:lvl3pPr>
              <a:defRPr sz="1050" b="0">
                <a:solidFill>
                  <a:srgbClr val="BECBD6"/>
                </a:solidFill>
                <a:latin typeface="Segoe UI"/>
                <a:ea typeface="Segoe UI"/>
                <a:cs typeface="Segoe UI"/>
              </a:defRPr>
            </a:lvl3pPr>
            <a:lvl4pPr>
              <a:defRPr sz="1050" b="0">
                <a:solidFill>
                  <a:srgbClr val="BECBD6"/>
                </a:solidFill>
                <a:latin typeface="Segoe UI"/>
                <a:ea typeface="Segoe UI"/>
                <a:cs typeface="Segoe UI"/>
              </a:defRPr>
            </a:lvl4pPr>
            <a:lvl5pPr>
              <a:defRPr sz="1050" b="0">
                <a:solidFill>
                  <a:srgbClr val="BECBD6"/>
                </a:solidFill>
                <a:latin typeface="Segoe UI"/>
                <a:ea typeface="Segoe UI"/>
                <a:cs typeface="Segoe UI"/>
              </a:defRPr>
            </a:lvl5pPr>
            <a:lvl6pPr>
              <a:defRPr sz="1050" b="0">
                <a:solidFill>
                  <a:srgbClr val="BECBD6"/>
                </a:solidFill>
                <a:latin typeface="Segoe UI"/>
                <a:ea typeface="Segoe UI"/>
                <a:cs typeface="Segoe UI"/>
              </a:defRPr>
            </a:lvl6pPr>
            <a:lvl7pPr>
              <a:defRPr sz="1050" b="0">
                <a:solidFill>
                  <a:srgbClr val="BECBD6"/>
                </a:solidFill>
                <a:latin typeface="Segoe UI"/>
                <a:ea typeface="Segoe UI"/>
                <a:cs typeface="Segoe UI"/>
              </a:defRPr>
            </a:lvl7pPr>
            <a:lvl8pPr>
              <a:defRPr sz="1050" b="0">
                <a:solidFill>
                  <a:srgbClr val="BECBD6"/>
                </a:solidFill>
                <a:latin typeface="Segoe UI"/>
                <a:ea typeface="Segoe UI"/>
                <a:cs typeface="Segoe UI"/>
              </a:defRPr>
            </a:lvl8pPr>
            <a:lvl9pPr>
              <a:defRPr sz="1050" b="0">
                <a:solidFill>
                  <a:srgbClr val="BECBD6"/>
                </a:solidFill>
                <a:latin typeface="Segoe UI"/>
                <a:ea typeface="Segoe UI"/>
                <a:cs typeface="Segoe UI"/>
              </a:defRPr>
            </a:lvl9pPr>
          </a:lstStyle>
          <a:p xmlns:a="http://schemas.openxmlformats.org/drawingml/2006/main">
            <a:pPr>
              <a:defRPr sz="1050" b="0">
                <a:solidFill>
                  <a:srgbClr val="BECBD6"/>
                </a:solidFill>
                <a:latin typeface="Segoe UI"/>
                <a:ea typeface="Segoe UI"/>
                <a:cs typeface="Segoe UI"/>
              </a:defRPr>
            </a:pPr>
            <a:r>
              <a:rPr sz="1050" b="0">
                <a:solidFill>
                  <a:srgbClr val="BECBD6"/>
                </a:solidFill>
                <a:latin typeface="Segoe UI"/>
                <a:ea typeface="Segoe UI"/>
                <a:cs typeface="Segoe UI"/>
              </a:rPr>
              <a:t>SCHOOL OF THE ANCIENTS  /  CSCI 4616 PROJECT 2</a:t>
            </a:r>
          </a:p>
        </p:txBody>
      </p:sp>
      <p:sp>
        <p:nvSpPr>
          <p:cNvPr id="3" name="">
            <a:extLst xmlns:a="http://schemas.openxmlformats.org/drawingml/2006/main">
              <a:ext uri="{FF2B5EF4-FFF2-40B4-BE49-F238E27FC236}">
                <a16:creationId xmlns:a16="http://schemas.microsoft.com/office/drawing/2014/main" id="{FE76B993-B335-479E-9441-997A8550BFB6}"/>
              </a:ext>
            </a:extLst>
          </p:cNvPr>
          <p:cNvSpPr>
            <a:spLocks xmlns:a="http://schemas.openxmlformats.org/drawingml/2006/main" noGrp="1"/>
          </p:cNvSpPr>
          <p:nvPr/>
        </p:nvSpPr>
        <p:spPr>
          <a:xfrm xmlns:a="http://schemas.openxmlformats.org/drawingml/2006/main">
            <a:off x="11334750" y="64389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BECBD6"/>
                </a:solidFill>
                <a:latin typeface="Segoe UI"/>
                <a:ea typeface="Segoe UI"/>
                <a:cs typeface="Segoe UI"/>
              </a:defRPr>
            </a:defPPr>
            <a:lvl1pPr>
              <a:defRPr sz="1275" b="0">
                <a:solidFill>
                  <a:srgbClr val="BECBD6"/>
                </a:solidFill>
                <a:latin typeface="Segoe UI"/>
                <a:ea typeface="Segoe UI"/>
                <a:cs typeface="Segoe UI"/>
              </a:defRPr>
            </a:lvl1pPr>
            <a:lvl2pPr>
              <a:defRPr sz="1275" b="0">
                <a:solidFill>
                  <a:srgbClr val="BECBD6"/>
                </a:solidFill>
                <a:latin typeface="Segoe UI"/>
                <a:ea typeface="Segoe UI"/>
                <a:cs typeface="Segoe UI"/>
              </a:defRPr>
            </a:lvl2pPr>
            <a:lvl3pPr>
              <a:defRPr sz="1275" b="0">
                <a:solidFill>
                  <a:srgbClr val="BECBD6"/>
                </a:solidFill>
                <a:latin typeface="Segoe UI"/>
                <a:ea typeface="Segoe UI"/>
                <a:cs typeface="Segoe UI"/>
              </a:defRPr>
            </a:lvl3pPr>
            <a:lvl4pPr>
              <a:defRPr sz="1275" b="0">
                <a:solidFill>
                  <a:srgbClr val="BECBD6"/>
                </a:solidFill>
                <a:latin typeface="Segoe UI"/>
                <a:ea typeface="Segoe UI"/>
                <a:cs typeface="Segoe UI"/>
              </a:defRPr>
            </a:lvl4pPr>
            <a:lvl5pPr>
              <a:defRPr sz="1275" b="0">
                <a:solidFill>
                  <a:srgbClr val="BECBD6"/>
                </a:solidFill>
                <a:latin typeface="Segoe UI"/>
                <a:ea typeface="Segoe UI"/>
                <a:cs typeface="Segoe UI"/>
              </a:defRPr>
            </a:lvl5pPr>
            <a:lvl6pPr>
              <a:defRPr sz="1275" b="0">
                <a:solidFill>
                  <a:srgbClr val="BECBD6"/>
                </a:solidFill>
                <a:latin typeface="Segoe UI"/>
                <a:ea typeface="Segoe UI"/>
                <a:cs typeface="Segoe UI"/>
              </a:defRPr>
            </a:lvl6pPr>
            <a:lvl7pPr>
              <a:defRPr sz="1275" b="0">
                <a:solidFill>
                  <a:srgbClr val="BECBD6"/>
                </a:solidFill>
                <a:latin typeface="Segoe UI"/>
                <a:ea typeface="Segoe UI"/>
                <a:cs typeface="Segoe UI"/>
              </a:defRPr>
            </a:lvl7pPr>
            <a:lvl8pPr>
              <a:defRPr sz="1275" b="0">
                <a:solidFill>
                  <a:srgbClr val="BECBD6"/>
                </a:solidFill>
                <a:latin typeface="Segoe UI"/>
                <a:ea typeface="Segoe UI"/>
                <a:cs typeface="Segoe UI"/>
              </a:defRPr>
            </a:lvl8pPr>
            <a:lvl9pPr>
              <a:defRPr sz="1275" b="0">
                <a:solidFill>
                  <a:srgbClr val="BECBD6"/>
                </a:solidFill>
                <a:latin typeface="Segoe UI"/>
                <a:ea typeface="Segoe UI"/>
                <a:cs typeface="Segoe UI"/>
              </a:defRPr>
            </a:lvl9pPr>
          </a:lstStyle>
          <a:p xmlns:a="http://schemas.openxmlformats.org/drawingml/2006/main">
            <a:pPr>
              <a:defRPr sz="1275" b="0">
                <a:solidFill>
                  <a:srgbClr val="BECBD6"/>
                </a:solidFill>
                <a:latin typeface="Segoe UI"/>
                <a:ea typeface="Segoe UI"/>
                <a:cs typeface="Segoe UI"/>
              </a:defRPr>
            </a:pPr>
            <a:r>
              <a:rPr sz="1275" b="0">
                <a:solidFill>
                  <a:srgbClr val="BECBD6"/>
                </a:solidFill>
                <a:latin typeface="Segoe UI"/>
                <a:ea typeface="Segoe UI"/>
                <a:cs typeface="Segoe UI"/>
              </a:rPr>
              <a:t>4</a:t>
            </a:r>
          </a:p>
        </p:txBody>
      </p:sp>
      <p:sp>
        <p:nvSpPr>
          <p:cNvPr id="4" name="">
            <a:extLst xmlns:a="http://schemas.openxmlformats.org/drawingml/2006/main">
              <a:ext uri="{FF2B5EF4-FFF2-40B4-BE49-F238E27FC236}">
                <a16:creationId xmlns:a16="http://schemas.microsoft.com/office/drawing/2014/main" id="{B5DA0DD0-BA93-40B6-8459-EE0CC775A554}"/>
              </a:ext>
            </a:extLst>
          </p:cNvPr>
          <p:cNvSpPr>
            <a:spLocks xmlns:a="http://schemas.openxmlformats.org/drawingml/2006/main" noGrp="1"/>
          </p:cNvSpPr>
          <p:nvPr/>
        </p:nvSpPr>
        <p:spPr>
          <a:xfrm xmlns:a="http://schemas.openxmlformats.org/drawingml/2006/main">
            <a:off x="714375" y="1524000"/>
            <a:ext cx="5048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56D8D0"/>
                </a:solidFill>
                <a:latin typeface="Segoe UI"/>
                <a:ea typeface="Segoe UI"/>
                <a:cs typeface="Segoe UI"/>
              </a:defRPr>
            </a:defPPr>
            <a:lvl1pPr>
              <a:defRPr sz="2250" b="1">
                <a:solidFill>
                  <a:srgbClr val="56D8D0"/>
                </a:solidFill>
                <a:latin typeface="Segoe UI"/>
                <a:ea typeface="Segoe UI"/>
                <a:cs typeface="Segoe UI"/>
              </a:defRPr>
            </a:lvl1pPr>
            <a:lvl2pPr>
              <a:defRPr sz="2250" b="1">
                <a:solidFill>
                  <a:srgbClr val="56D8D0"/>
                </a:solidFill>
                <a:latin typeface="Segoe UI"/>
                <a:ea typeface="Segoe UI"/>
                <a:cs typeface="Segoe UI"/>
              </a:defRPr>
            </a:lvl2pPr>
            <a:lvl3pPr>
              <a:defRPr sz="2250" b="1">
                <a:solidFill>
                  <a:srgbClr val="56D8D0"/>
                </a:solidFill>
                <a:latin typeface="Segoe UI"/>
                <a:ea typeface="Segoe UI"/>
                <a:cs typeface="Segoe UI"/>
              </a:defRPr>
            </a:lvl3pPr>
            <a:lvl4pPr>
              <a:defRPr sz="2250" b="1">
                <a:solidFill>
                  <a:srgbClr val="56D8D0"/>
                </a:solidFill>
                <a:latin typeface="Segoe UI"/>
                <a:ea typeface="Segoe UI"/>
                <a:cs typeface="Segoe UI"/>
              </a:defRPr>
            </a:lvl4pPr>
            <a:lvl5pPr>
              <a:defRPr sz="2250" b="1">
                <a:solidFill>
                  <a:srgbClr val="56D8D0"/>
                </a:solidFill>
                <a:latin typeface="Segoe UI"/>
                <a:ea typeface="Segoe UI"/>
                <a:cs typeface="Segoe UI"/>
              </a:defRPr>
            </a:lvl5pPr>
            <a:lvl6pPr>
              <a:defRPr sz="2250" b="1">
                <a:solidFill>
                  <a:srgbClr val="56D8D0"/>
                </a:solidFill>
                <a:latin typeface="Segoe UI"/>
                <a:ea typeface="Segoe UI"/>
                <a:cs typeface="Segoe UI"/>
              </a:defRPr>
            </a:lvl6pPr>
            <a:lvl7pPr>
              <a:defRPr sz="2250" b="1">
                <a:solidFill>
                  <a:srgbClr val="56D8D0"/>
                </a:solidFill>
                <a:latin typeface="Segoe UI"/>
                <a:ea typeface="Segoe UI"/>
                <a:cs typeface="Segoe UI"/>
              </a:defRPr>
            </a:lvl7pPr>
            <a:lvl8pPr>
              <a:defRPr sz="2250" b="1">
                <a:solidFill>
                  <a:srgbClr val="56D8D0"/>
                </a:solidFill>
                <a:latin typeface="Segoe UI"/>
                <a:ea typeface="Segoe UI"/>
                <a:cs typeface="Segoe UI"/>
              </a:defRPr>
            </a:lvl8pPr>
            <a:lvl9pPr>
              <a:defRPr sz="2250" b="1">
                <a:solidFill>
                  <a:srgbClr val="56D8D0"/>
                </a:solidFill>
                <a:latin typeface="Segoe UI"/>
                <a:ea typeface="Segoe UI"/>
                <a:cs typeface="Segoe UI"/>
              </a:defRPr>
            </a:lvl9pPr>
          </a:lstStyle>
          <a:p xmlns:a="http://schemas.openxmlformats.org/drawingml/2006/main">
            <a:pPr>
              <a:defRPr sz="2250" b="1">
                <a:solidFill>
                  <a:srgbClr val="56D8D0"/>
                </a:solidFill>
                <a:latin typeface="Segoe UI"/>
                <a:ea typeface="Segoe UI"/>
                <a:cs typeface="Segoe UI"/>
              </a:defRPr>
            </a:pPr>
            <a:r>
              <a:rPr sz="2250" b="1">
                <a:solidFill>
                  <a:srgbClr val="56D8D0"/>
                </a:solidFill>
                <a:latin typeface="Segoe UI"/>
                <a:ea typeface="Segoe UI"/>
                <a:cs typeface="Segoe UI"/>
              </a:rPr>
              <a:t>Remixable Horizon museum</a:t>
            </a:r>
          </a:p>
        </p:txBody>
      </p:sp>
      <p:sp>
        <p:nvSpPr>
          <p:cNvPr id="5" name="">
            <a:extLst xmlns:a="http://schemas.openxmlformats.org/drawingml/2006/main">
              <a:ext uri="{FF2B5EF4-FFF2-40B4-BE49-F238E27FC236}">
                <a16:creationId xmlns:a16="http://schemas.microsoft.com/office/drawing/2014/main" id="{BC379238-C7D0-475E-89B4-FACED4F38623}"/>
              </a:ext>
            </a:extLst>
          </p:cNvPr>
          <p:cNvSpPr>
            <a:spLocks xmlns:a="http://schemas.openxmlformats.org/drawingml/2006/main" noGrp="1"/>
          </p:cNvSpPr>
          <p:nvPr/>
        </p:nvSpPr>
        <p:spPr>
          <a:xfrm xmlns:a="http://schemas.openxmlformats.org/drawingml/2006/main">
            <a:off x="6334125" y="1524000"/>
            <a:ext cx="50958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250" b="1">
                <a:solidFill>
                  <a:srgbClr val="56D8D0"/>
                </a:solidFill>
                <a:latin typeface="Segoe UI"/>
                <a:ea typeface="Segoe UI"/>
                <a:cs typeface="Segoe UI"/>
              </a:defRPr>
            </a:defPPr>
            <a:lvl1pPr>
              <a:defRPr sz="2250" b="1">
                <a:solidFill>
                  <a:srgbClr val="56D8D0"/>
                </a:solidFill>
                <a:latin typeface="Segoe UI"/>
                <a:ea typeface="Segoe UI"/>
                <a:cs typeface="Segoe UI"/>
              </a:defRPr>
            </a:lvl1pPr>
            <a:lvl2pPr>
              <a:defRPr sz="2250" b="1">
                <a:solidFill>
                  <a:srgbClr val="56D8D0"/>
                </a:solidFill>
                <a:latin typeface="Segoe UI"/>
                <a:ea typeface="Segoe UI"/>
                <a:cs typeface="Segoe UI"/>
              </a:defRPr>
            </a:lvl2pPr>
            <a:lvl3pPr>
              <a:defRPr sz="2250" b="1">
                <a:solidFill>
                  <a:srgbClr val="56D8D0"/>
                </a:solidFill>
                <a:latin typeface="Segoe UI"/>
                <a:ea typeface="Segoe UI"/>
                <a:cs typeface="Segoe UI"/>
              </a:defRPr>
            </a:lvl3pPr>
            <a:lvl4pPr>
              <a:defRPr sz="2250" b="1">
                <a:solidFill>
                  <a:srgbClr val="56D8D0"/>
                </a:solidFill>
                <a:latin typeface="Segoe UI"/>
                <a:ea typeface="Segoe UI"/>
                <a:cs typeface="Segoe UI"/>
              </a:defRPr>
            </a:lvl4pPr>
            <a:lvl5pPr>
              <a:defRPr sz="2250" b="1">
                <a:solidFill>
                  <a:srgbClr val="56D8D0"/>
                </a:solidFill>
                <a:latin typeface="Segoe UI"/>
                <a:ea typeface="Segoe UI"/>
                <a:cs typeface="Segoe UI"/>
              </a:defRPr>
            </a:lvl5pPr>
            <a:lvl6pPr>
              <a:defRPr sz="2250" b="1">
                <a:solidFill>
                  <a:srgbClr val="56D8D0"/>
                </a:solidFill>
                <a:latin typeface="Segoe UI"/>
                <a:ea typeface="Segoe UI"/>
                <a:cs typeface="Segoe UI"/>
              </a:defRPr>
            </a:lvl6pPr>
            <a:lvl7pPr>
              <a:defRPr sz="2250" b="1">
                <a:solidFill>
                  <a:srgbClr val="56D8D0"/>
                </a:solidFill>
                <a:latin typeface="Segoe UI"/>
                <a:ea typeface="Segoe UI"/>
                <a:cs typeface="Segoe UI"/>
              </a:defRPr>
            </a:lvl7pPr>
            <a:lvl8pPr>
              <a:defRPr sz="2250" b="1">
                <a:solidFill>
                  <a:srgbClr val="56D8D0"/>
                </a:solidFill>
                <a:latin typeface="Segoe UI"/>
                <a:ea typeface="Segoe UI"/>
                <a:cs typeface="Segoe UI"/>
              </a:defRPr>
            </a:lvl8pPr>
            <a:lvl9pPr>
              <a:defRPr sz="2250" b="1">
                <a:solidFill>
                  <a:srgbClr val="56D8D0"/>
                </a:solidFill>
                <a:latin typeface="Segoe UI"/>
                <a:ea typeface="Segoe UI"/>
                <a:cs typeface="Segoe UI"/>
              </a:defRPr>
            </a:lvl9pPr>
          </a:lstStyle>
          <a:p xmlns:a="http://schemas.openxmlformats.org/drawingml/2006/main">
            <a:pPr>
              <a:defRPr sz="2250" b="1">
                <a:solidFill>
                  <a:srgbClr val="56D8D0"/>
                </a:solidFill>
                <a:latin typeface="Segoe UI"/>
                <a:ea typeface="Segoe UI"/>
                <a:cs typeface="Segoe UI"/>
              </a:defRPr>
            </a:pPr>
            <a:r>
              <a:rPr sz="2250" b="1">
                <a:solidFill>
                  <a:srgbClr val="56D8D0"/>
                </a:solidFill>
                <a:latin typeface="Segoe UI"/>
                <a:ea typeface="Segoe UI"/>
                <a:cs typeface="Segoe UI"/>
              </a:rPr>
              <a:t>Socratic web beta</a:t>
            </a:r>
          </a:p>
        </p:txBody>
      </p:sp>
      <p:pic>
        <p:nvPicPr>
          <p:cNvPr id="6" name="">
            <a:extLst xmlns:a="http://schemas.openxmlformats.org/drawingml/2006/main">
              <a:ext uri="{FF2B5EF4-FFF2-40B4-BE49-F238E27FC236}">
                <a16:creationId xmlns:a16="http://schemas.microsoft.com/office/drawing/2014/main" id="{D7B37EA4-7FA0-4E1A-A1F9-05EBD8BCB10F}"/>
              </a:ext>
            </a:extLst>
          </p:cNvPr>
          <p:cNvPicPr>
            <a:picLocks xmlns:a="http://schemas.openxmlformats.org/drawingml/2006/main" noChangeAspect="1"/>
          </p:cNvPicPr>
          <p:nvPr/>
        </p:nvPicPr>
        <p:blipFill>
          <a:blip xmlns:r="http://schemas.openxmlformats.org/officeDocument/2006/relationships" xmlns:a="http://schemas.openxmlformats.org/drawingml/2006/main" r:embed="Rc519b3c1ea4e4264"/>
          <a:stretch xmlns:a="http://schemas.openxmlformats.org/drawingml/2006/main"/>
        </p:blipFill>
        <p:spPr>
          <a:xfrm xmlns:a="http://schemas.openxmlformats.org/drawingml/2006/main">
            <a:off x="857250" y="2095500"/>
            <a:ext cx="4714875" cy="3143250"/>
          </a:xfrm>
          <a:prstGeom xmlns:a="http://schemas.openxmlformats.org/drawingml/2006/main" prst="rect">
            <a:avLst/>
          </a:prstGeom>
        </p:spPr>
      </p:pic>
      <p:pic>
        <p:nvPicPr>
          <p:cNvPr id="7" name="">
            <a:extLst xmlns:a="http://schemas.openxmlformats.org/drawingml/2006/main">
              <a:ext uri="{FF2B5EF4-FFF2-40B4-BE49-F238E27FC236}">
                <a16:creationId xmlns:a16="http://schemas.microsoft.com/office/drawing/2014/main" id="{2A7AAA3B-A30C-43BC-A1B8-489F777C2D0A}"/>
              </a:ext>
            </a:extLst>
          </p:cNvPr>
          <p:cNvPicPr>
            <a:picLocks xmlns:a="http://schemas.openxmlformats.org/drawingml/2006/main" noChangeAspect="1"/>
          </p:cNvPicPr>
          <p:nvPr/>
        </p:nvPicPr>
        <p:blipFill>
          <a:blip xmlns:r="http://schemas.openxmlformats.org/officeDocument/2006/relationships" xmlns:a="http://schemas.openxmlformats.org/drawingml/2006/main" r:embed="R6519b409e2b2406a"/>
          <a:stretch xmlns:a="http://schemas.openxmlformats.org/drawingml/2006/main"/>
        </p:blipFill>
        <p:spPr>
          <a:xfrm xmlns:a="http://schemas.openxmlformats.org/drawingml/2006/main">
            <a:off x="6286500" y="2254489"/>
            <a:ext cx="5191125" cy="2825272"/>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A426AD25-4EA3-4908-95A8-A7E7B46838D6}"/>
              </a:ext>
            </a:extLst>
          </p:cNvPr>
          <p:cNvSpPr>
            <a:spLocks xmlns:a="http://schemas.openxmlformats.org/drawingml/2006/main" noGrp="1"/>
          </p:cNvSpPr>
          <p:nvPr/>
        </p:nvSpPr>
        <p:spPr>
          <a:xfrm xmlns:a="http://schemas.openxmlformats.org/drawingml/2006/main">
            <a:off x="723900" y="5486400"/>
            <a:ext cx="5095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BECBD6"/>
                </a:solidFill>
                <a:latin typeface="Segoe UI"/>
                <a:ea typeface="Segoe UI"/>
                <a:cs typeface="Segoe UI"/>
              </a:defRPr>
            </a:defPPr>
            <a:lvl1pPr>
              <a:defRPr sz="1800" b="0">
                <a:solidFill>
                  <a:srgbClr val="BECBD6"/>
                </a:solidFill>
                <a:latin typeface="Segoe UI"/>
                <a:ea typeface="Segoe UI"/>
                <a:cs typeface="Segoe UI"/>
              </a:defRPr>
            </a:lvl1pPr>
            <a:lvl2pPr>
              <a:defRPr sz="1800" b="0">
                <a:solidFill>
                  <a:srgbClr val="BECBD6"/>
                </a:solidFill>
                <a:latin typeface="Segoe UI"/>
                <a:ea typeface="Segoe UI"/>
                <a:cs typeface="Segoe UI"/>
              </a:defRPr>
            </a:lvl2pPr>
            <a:lvl3pPr>
              <a:defRPr sz="1800" b="0">
                <a:solidFill>
                  <a:srgbClr val="BECBD6"/>
                </a:solidFill>
                <a:latin typeface="Segoe UI"/>
                <a:ea typeface="Segoe UI"/>
                <a:cs typeface="Segoe UI"/>
              </a:defRPr>
            </a:lvl3pPr>
            <a:lvl4pPr>
              <a:defRPr sz="1800" b="0">
                <a:solidFill>
                  <a:srgbClr val="BECBD6"/>
                </a:solidFill>
                <a:latin typeface="Segoe UI"/>
                <a:ea typeface="Segoe UI"/>
                <a:cs typeface="Segoe UI"/>
              </a:defRPr>
            </a:lvl4pPr>
            <a:lvl5pPr>
              <a:defRPr sz="1800" b="0">
                <a:solidFill>
                  <a:srgbClr val="BECBD6"/>
                </a:solidFill>
                <a:latin typeface="Segoe UI"/>
                <a:ea typeface="Segoe UI"/>
                <a:cs typeface="Segoe UI"/>
              </a:defRPr>
            </a:lvl5pPr>
            <a:lvl6pPr>
              <a:defRPr sz="1800" b="0">
                <a:solidFill>
                  <a:srgbClr val="BECBD6"/>
                </a:solidFill>
                <a:latin typeface="Segoe UI"/>
                <a:ea typeface="Segoe UI"/>
                <a:cs typeface="Segoe UI"/>
              </a:defRPr>
            </a:lvl6pPr>
            <a:lvl7pPr>
              <a:defRPr sz="1800" b="0">
                <a:solidFill>
                  <a:srgbClr val="BECBD6"/>
                </a:solidFill>
                <a:latin typeface="Segoe UI"/>
                <a:ea typeface="Segoe UI"/>
                <a:cs typeface="Segoe UI"/>
              </a:defRPr>
            </a:lvl7pPr>
            <a:lvl8pPr>
              <a:defRPr sz="1800" b="0">
                <a:solidFill>
                  <a:srgbClr val="BECBD6"/>
                </a:solidFill>
                <a:latin typeface="Segoe UI"/>
                <a:ea typeface="Segoe UI"/>
                <a:cs typeface="Segoe UI"/>
              </a:defRPr>
            </a:lvl8pPr>
            <a:lvl9pPr>
              <a:defRPr sz="1800" b="0">
                <a:solidFill>
                  <a:srgbClr val="BECBD6"/>
                </a:solidFill>
                <a:latin typeface="Segoe UI"/>
                <a:ea typeface="Segoe UI"/>
                <a:cs typeface="Segoe UI"/>
              </a:defRPr>
            </a:lvl9pPr>
          </a:lstStyle>
          <a:p xmlns:a="http://schemas.openxmlformats.org/drawingml/2006/main">
            <a:pPr>
              <a:defRPr sz="1800" b="0">
                <a:solidFill>
                  <a:srgbClr val="BECBD6"/>
                </a:solidFill>
                <a:latin typeface="Segoe UI"/>
                <a:ea typeface="Segoe UI"/>
                <a:cs typeface="Segoe UI"/>
              </a:defRPr>
            </a:pPr>
            <a:r>
              <a:rPr sz="1800" b="0">
                <a:solidFill>
                  <a:srgbClr val="BECBD6"/>
                </a:solidFill>
                <a:latin typeface="Segoe UI"/>
                <a:ea typeface="Segoe UI"/>
                <a:cs typeface="Segoe UI"/>
              </a:rPr>
              <a:t>Historical characters, props, and a saved world</a:t>
            </a:r>
          </a:p>
        </p:txBody>
      </p:sp>
      <p:sp>
        <p:nvSpPr>
          <p:cNvPr id="9" name="">
            <a:extLst xmlns:a="http://schemas.openxmlformats.org/drawingml/2006/main">
              <a:ext uri="{FF2B5EF4-FFF2-40B4-BE49-F238E27FC236}">
                <a16:creationId xmlns:a16="http://schemas.microsoft.com/office/drawing/2014/main" id="{25DF7143-65BB-45AF-8E29-DEB72844C54E}"/>
              </a:ext>
            </a:extLst>
          </p:cNvPr>
          <p:cNvSpPr>
            <a:spLocks xmlns:a="http://schemas.openxmlformats.org/drawingml/2006/main" noGrp="1"/>
          </p:cNvSpPr>
          <p:nvPr/>
        </p:nvSpPr>
        <p:spPr>
          <a:xfrm xmlns:a="http://schemas.openxmlformats.org/drawingml/2006/main">
            <a:off x="6324600" y="5486400"/>
            <a:ext cx="5095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BECBD6"/>
                </a:solidFill>
                <a:latin typeface="Segoe UI"/>
                <a:ea typeface="Segoe UI"/>
                <a:cs typeface="Segoe UI"/>
              </a:defRPr>
            </a:defPPr>
            <a:lvl1pPr>
              <a:defRPr sz="1800" b="0">
                <a:solidFill>
                  <a:srgbClr val="BECBD6"/>
                </a:solidFill>
                <a:latin typeface="Segoe UI"/>
                <a:ea typeface="Segoe UI"/>
                <a:cs typeface="Segoe UI"/>
              </a:defRPr>
            </a:lvl1pPr>
            <a:lvl2pPr>
              <a:defRPr sz="1800" b="0">
                <a:solidFill>
                  <a:srgbClr val="BECBD6"/>
                </a:solidFill>
                <a:latin typeface="Segoe UI"/>
                <a:ea typeface="Segoe UI"/>
                <a:cs typeface="Segoe UI"/>
              </a:defRPr>
            </a:lvl2pPr>
            <a:lvl3pPr>
              <a:defRPr sz="1800" b="0">
                <a:solidFill>
                  <a:srgbClr val="BECBD6"/>
                </a:solidFill>
                <a:latin typeface="Segoe UI"/>
                <a:ea typeface="Segoe UI"/>
                <a:cs typeface="Segoe UI"/>
              </a:defRPr>
            </a:lvl3pPr>
            <a:lvl4pPr>
              <a:defRPr sz="1800" b="0">
                <a:solidFill>
                  <a:srgbClr val="BECBD6"/>
                </a:solidFill>
                <a:latin typeface="Segoe UI"/>
                <a:ea typeface="Segoe UI"/>
                <a:cs typeface="Segoe UI"/>
              </a:defRPr>
            </a:lvl4pPr>
            <a:lvl5pPr>
              <a:defRPr sz="1800" b="0">
                <a:solidFill>
                  <a:srgbClr val="BECBD6"/>
                </a:solidFill>
                <a:latin typeface="Segoe UI"/>
                <a:ea typeface="Segoe UI"/>
                <a:cs typeface="Segoe UI"/>
              </a:defRPr>
            </a:lvl5pPr>
            <a:lvl6pPr>
              <a:defRPr sz="1800" b="0">
                <a:solidFill>
                  <a:srgbClr val="BECBD6"/>
                </a:solidFill>
                <a:latin typeface="Segoe UI"/>
                <a:ea typeface="Segoe UI"/>
                <a:cs typeface="Segoe UI"/>
              </a:defRPr>
            </a:lvl6pPr>
            <a:lvl7pPr>
              <a:defRPr sz="1800" b="0">
                <a:solidFill>
                  <a:srgbClr val="BECBD6"/>
                </a:solidFill>
                <a:latin typeface="Segoe UI"/>
                <a:ea typeface="Segoe UI"/>
                <a:cs typeface="Segoe UI"/>
              </a:defRPr>
            </a:lvl7pPr>
            <a:lvl8pPr>
              <a:defRPr sz="1800" b="0">
                <a:solidFill>
                  <a:srgbClr val="BECBD6"/>
                </a:solidFill>
                <a:latin typeface="Segoe UI"/>
                <a:ea typeface="Segoe UI"/>
                <a:cs typeface="Segoe UI"/>
              </a:defRPr>
            </a:lvl8pPr>
            <a:lvl9pPr>
              <a:defRPr sz="1800" b="0">
                <a:solidFill>
                  <a:srgbClr val="BECBD6"/>
                </a:solidFill>
                <a:latin typeface="Segoe UI"/>
                <a:ea typeface="Segoe UI"/>
                <a:cs typeface="Segoe UI"/>
              </a:defRPr>
            </a:lvl9pPr>
          </a:lstStyle>
          <a:p xmlns:a="http://schemas.openxmlformats.org/drawingml/2006/main">
            <a:pPr>
              <a:defRPr sz="1800" b="0">
                <a:solidFill>
                  <a:srgbClr val="BECBD6"/>
                </a:solidFill>
                <a:latin typeface="Segoe UI"/>
                <a:ea typeface="Segoe UI"/>
                <a:cs typeface="Segoe UI"/>
              </a:defRPr>
            </a:pPr>
            <a:r>
              <a:rPr sz="1800" b="0">
                <a:solidFill>
                  <a:srgbClr val="BECBD6"/>
                </a:solidFill>
                <a:latin typeface="Segoe UI"/>
                <a:ea typeface="Segoe UI"/>
                <a:cs typeface="Segoe UI"/>
              </a:rPr>
              <a:t>Quests, dialogue, voice, and saved learning</a:t>
            </a:r>
          </a:p>
        </p:txBody>
      </p:sp>
    </p:spTree>
    <p:extLst>
      <p:ext uri="{BB962C8B-B14F-4D97-AF65-F5344CB8AC3E}">
        <p14:creationId xmlns:p14="http://schemas.microsoft.com/office/powerpoint/2010/main" val="1722252021"/>
      </p:ext>
    </p:extLst>
  </p:cSld>
</p:sld>
</file>

<file path=ppt/slides/slide5.xml><?xml version="1.0" encoding="utf-8"?>
<p:sld xmlns:p="http://schemas.openxmlformats.org/presentationml/2006/main">
  <p:cSld>
    <p:bg>
      <p:bgPr>
        <a:solidFill xmlns:a="http://schemas.openxmlformats.org/drawingml/2006/main">
          <a:srgbClr val="0C1622"/>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667DEB9-C67B-403C-9F7B-9796AFD0FDD5}"/>
              </a:ext>
            </a:extLst>
          </p:cNvPr>
          <p:cNvSpPr>
            <a:spLocks xmlns:a="http://schemas.openxmlformats.org/drawingml/2006/main" noGrp="1"/>
          </p:cNvSpPr>
          <p:nvPr/>
        </p:nvSpPr>
        <p:spPr>
          <a:xfrm xmlns:a="http://schemas.openxmlformats.org/drawingml/2006/main">
            <a:off x="666750" y="47625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4F6F8"/>
                </a:solidFill>
                <a:latin typeface="Segoe UI"/>
                <a:ea typeface="Segoe UI"/>
                <a:cs typeface="Segoe UI"/>
              </a:defRPr>
            </a:defPPr>
            <a:lvl1pPr>
              <a:defRPr sz="3450" b="1">
                <a:solidFill>
                  <a:srgbClr val="F4F6F8"/>
                </a:solidFill>
                <a:latin typeface="Segoe UI"/>
                <a:ea typeface="Segoe UI"/>
                <a:cs typeface="Segoe UI"/>
              </a:defRPr>
            </a:lvl1pPr>
            <a:lvl2pPr>
              <a:defRPr sz="3450" b="1">
                <a:solidFill>
                  <a:srgbClr val="F4F6F8"/>
                </a:solidFill>
                <a:latin typeface="Segoe UI"/>
                <a:ea typeface="Segoe UI"/>
                <a:cs typeface="Segoe UI"/>
              </a:defRPr>
            </a:lvl2pPr>
            <a:lvl3pPr>
              <a:defRPr sz="3450" b="1">
                <a:solidFill>
                  <a:srgbClr val="F4F6F8"/>
                </a:solidFill>
                <a:latin typeface="Segoe UI"/>
                <a:ea typeface="Segoe UI"/>
                <a:cs typeface="Segoe UI"/>
              </a:defRPr>
            </a:lvl3pPr>
            <a:lvl4pPr>
              <a:defRPr sz="3450" b="1">
                <a:solidFill>
                  <a:srgbClr val="F4F6F8"/>
                </a:solidFill>
                <a:latin typeface="Segoe UI"/>
                <a:ea typeface="Segoe UI"/>
                <a:cs typeface="Segoe UI"/>
              </a:defRPr>
            </a:lvl4pPr>
            <a:lvl5pPr>
              <a:defRPr sz="3450" b="1">
                <a:solidFill>
                  <a:srgbClr val="F4F6F8"/>
                </a:solidFill>
                <a:latin typeface="Segoe UI"/>
                <a:ea typeface="Segoe UI"/>
                <a:cs typeface="Segoe UI"/>
              </a:defRPr>
            </a:lvl5pPr>
            <a:lvl6pPr>
              <a:defRPr sz="3450" b="1">
                <a:solidFill>
                  <a:srgbClr val="F4F6F8"/>
                </a:solidFill>
                <a:latin typeface="Segoe UI"/>
                <a:ea typeface="Segoe UI"/>
                <a:cs typeface="Segoe UI"/>
              </a:defRPr>
            </a:lvl6pPr>
            <a:lvl7pPr>
              <a:defRPr sz="3450" b="1">
                <a:solidFill>
                  <a:srgbClr val="F4F6F8"/>
                </a:solidFill>
                <a:latin typeface="Segoe UI"/>
                <a:ea typeface="Segoe UI"/>
                <a:cs typeface="Segoe UI"/>
              </a:defRPr>
            </a:lvl7pPr>
            <a:lvl8pPr>
              <a:defRPr sz="3450" b="1">
                <a:solidFill>
                  <a:srgbClr val="F4F6F8"/>
                </a:solidFill>
                <a:latin typeface="Segoe UI"/>
                <a:ea typeface="Segoe UI"/>
                <a:cs typeface="Segoe UI"/>
              </a:defRPr>
            </a:lvl8pPr>
            <a:lvl9pPr>
              <a:defRPr sz="3450" b="1">
                <a:solidFill>
                  <a:srgbClr val="F4F6F8"/>
                </a:solidFill>
                <a:latin typeface="Segoe UI"/>
                <a:ea typeface="Segoe UI"/>
                <a:cs typeface="Segoe UI"/>
              </a:defRPr>
            </a:lvl9pPr>
          </a:lstStyle>
          <a:p xmlns:a="http://schemas.openxmlformats.org/drawingml/2006/main">
            <a:pPr>
              <a:defRPr sz="3450" b="1">
                <a:solidFill>
                  <a:srgbClr val="F4F6F8"/>
                </a:solidFill>
                <a:latin typeface="Segoe UI"/>
                <a:ea typeface="Segoe UI"/>
                <a:cs typeface="Segoe UI"/>
              </a:defRPr>
            </a:pPr>
            <a:r>
              <a:rPr sz="3450" b="1">
                <a:solidFill>
                  <a:srgbClr val="F4F6F8"/>
                </a:solidFill>
                <a:latin typeface="Segoe UI"/>
                <a:ea typeface="Segoe UI"/>
                <a:cs typeface="Segoe UI"/>
              </a:rPr>
              <a:t>What changed since Matrix Loading Operator</a:t>
            </a:r>
          </a:p>
        </p:txBody>
      </p:sp>
      <p:sp>
        <p:nvSpPr>
          <p:cNvPr id="2" name="">
            <a:extLst xmlns:a="http://schemas.openxmlformats.org/drawingml/2006/main">
              <a:ext uri="{FF2B5EF4-FFF2-40B4-BE49-F238E27FC236}">
                <a16:creationId xmlns:a16="http://schemas.microsoft.com/office/drawing/2014/main" id="{E09C2445-756A-46F2-9507-F2804AA4F385}"/>
              </a:ext>
            </a:extLst>
          </p:cNvPr>
          <p:cNvSpPr>
            <a:spLocks xmlns:a="http://schemas.openxmlformats.org/drawingml/2006/main" noGrp="1"/>
          </p:cNvSpPr>
          <p:nvPr/>
        </p:nvSpPr>
        <p:spPr>
          <a:xfrm xmlns:a="http://schemas.openxmlformats.org/drawingml/2006/main">
            <a:off x="685800" y="6477000"/>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BECBD6"/>
                </a:solidFill>
                <a:latin typeface="Segoe UI"/>
                <a:ea typeface="Segoe UI"/>
                <a:cs typeface="Segoe UI"/>
              </a:defRPr>
            </a:defPPr>
            <a:lvl1pPr>
              <a:defRPr sz="1050" b="0">
                <a:solidFill>
                  <a:srgbClr val="BECBD6"/>
                </a:solidFill>
                <a:latin typeface="Segoe UI"/>
                <a:ea typeface="Segoe UI"/>
                <a:cs typeface="Segoe UI"/>
              </a:defRPr>
            </a:lvl1pPr>
            <a:lvl2pPr>
              <a:defRPr sz="1050" b="0">
                <a:solidFill>
                  <a:srgbClr val="BECBD6"/>
                </a:solidFill>
                <a:latin typeface="Segoe UI"/>
                <a:ea typeface="Segoe UI"/>
                <a:cs typeface="Segoe UI"/>
              </a:defRPr>
            </a:lvl2pPr>
            <a:lvl3pPr>
              <a:defRPr sz="1050" b="0">
                <a:solidFill>
                  <a:srgbClr val="BECBD6"/>
                </a:solidFill>
                <a:latin typeface="Segoe UI"/>
                <a:ea typeface="Segoe UI"/>
                <a:cs typeface="Segoe UI"/>
              </a:defRPr>
            </a:lvl3pPr>
            <a:lvl4pPr>
              <a:defRPr sz="1050" b="0">
                <a:solidFill>
                  <a:srgbClr val="BECBD6"/>
                </a:solidFill>
                <a:latin typeface="Segoe UI"/>
                <a:ea typeface="Segoe UI"/>
                <a:cs typeface="Segoe UI"/>
              </a:defRPr>
            </a:lvl4pPr>
            <a:lvl5pPr>
              <a:defRPr sz="1050" b="0">
                <a:solidFill>
                  <a:srgbClr val="BECBD6"/>
                </a:solidFill>
                <a:latin typeface="Segoe UI"/>
                <a:ea typeface="Segoe UI"/>
                <a:cs typeface="Segoe UI"/>
              </a:defRPr>
            </a:lvl5pPr>
            <a:lvl6pPr>
              <a:defRPr sz="1050" b="0">
                <a:solidFill>
                  <a:srgbClr val="BECBD6"/>
                </a:solidFill>
                <a:latin typeface="Segoe UI"/>
                <a:ea typeface="Segoe UI"/>
                <a:cs typeface="Segoe UI"/>
              </a:defRPr>
            </a:lvl6pPr>
            <a:lvl7pPr>
              <a:defRPr sz="1050" b="0">
                <a:solidFill>
                  <a:srgbClr val="BECBD6"/>
                </a:solidFill>
                <a:latin typeface="Segoe UI"/>
                <a:ea typeface="Segoe UI"/>
                <a:cs typeface="Segoe UI"/>
              </a:defRPr>
            </a:lvl7pPr>
            <a:lvl8pPr>
              <a:defRPr sz="1050" b="0">
                <a:solidFill>
                  <a:srgbClr val="BECBD6"/>
                </a:solidFill>
                <a:latin typeface="Segoe UI"/>
                <a:ea typeface="Segoe UI"/>
                <a:cs typeface="Segoe UI"/>
              </a:defRPr>
            </a:lvl8pPr>
            <a:lvl9pPr>
              <a:defRPr sz="1050" b="0">
                <a:solidFill>
                  <a:srgbClr val="BECBD6"/>
                </a:solidFill>
                <a:latin typeface="Segoe UI"/>
                <a:ea typeface="Segoe UI"/>
                <a:cs typeface="Segoe UI"/>
              </a:defRPr>
            </a:lvl9pPr>
          </a:lstStyle>
          <a:p xmlns:a="http://schemas.openxmlformats.org/drawingml/2006/main">
            <a:pPr>
              <a:defRPr sz="1050" b="0">
                <a:solidFill>
                  <a:srgbClr val="BECBD6"/>
                </a:solidFill>
                <a:latin typeface="Segoe UI"/>
                <a:ea typeface="Segoe UI"/>
                <a:cs typeface="Segoe UI"/>
              </a:defRPr>
            </a:pPr>
            <a:r>
              <a:rPr sz="1050" b="0">
                <a:solidFill>
                  <a:srgbClr val="BECBD6"/>
                </a:solidFill>
                <a:latin typeface="Segoe UI"/>
                <a:ea typeface="Segoe UI"/>
                <a:cs typeface="Segoe UI"/>
              </a:rPr>
              <a:t>SCHOOL OF THE ANCIENTS  /  CSCI 4616 PROJECT 2</a:t>
            </a:r>
          </a:p>
        </p:txBody>
      </p:sp>
      <p:sp>
        <p:nvSpPr>
          <p:cNvPr id="3" name="">
            <a:extLst xmlns:a="http://schemas.openxmlformats.org/drawingml/2006/main">
              <a:ext uri="{FF2B5EF4-FFF2-40B4-BE49-F238E27FC236}">
                <a16:creationId xmlns:a16="http://schemas.microsoft.com/office/drawing/2014/main" id="{2F84E211-7EBB-4C62-A5BD-9A21E1AF4B8B}"/>
              </a:ext>
            </a:extLst>
          </p:cNvPr>
          <p:cNvSpPr>
            <a:spLocks xmlns:a="http://schemas.openxmlformats.org/drawingml/2006/main" noGrp="1"/>
          </p:cNvSpPr>
          <p:nvPr/>
        </p:nvSpPr>
        <p:spPr>
          <a:xfrm xmlns:a="http://schemas.openxmlformats.org/drawingml/2006/main">
            <a:off x="11334750" y="64389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BECBD6"/>
                </a:solidFill>
                <a:latin typeface="Segoe UI"/>
                <a:ea typeface="Segoe UI"/>
                <a:cs typeface="Segoe UI"/>
              </a:defRPr>
            </a:defPPr>
            <a:lvl1pPr>
              <a:defRPr sz="1275" b="0">
                <a:solidFill>
                  <a:srgbClr val="BECBD6"/>
                </a:solidFill>
                <a:latin typeface="Segoe UI"/>
                <a:ea typeface="Segoe UI"/>
                <a:cs typeface="Segoe UI"/>
              </a:defRPr>
            </a:lvl1pPr>
            <a:lvl2pPr>
              <a:defRPr sz="1275" b="0">
                <a:solidFill>
                  <a:srgbClr val="BECBD6"/>
                </a:solidFill>
                <a:latin typeface="Segoe UI"/>
                <a:ea typeface="Segoe UI"/>
                <a:cs typeface="Segoe UI"/>
              </a:defRPr>
            </a:lvl2pPr>
            <a:lvl3pPr>
              <a:defRPr sz="1275" b="0">
                <a:solidFill>
                  <a:srgbClr val="BECBD6"/>
                </a:solidFill>
                <a:latin typeface="Segoe UI"/>
                <a:ea typeface="Segoe UI"/>
                <a:cs typeface="Segoe UI"/>
              </a:defRPr>
            </a:lvl3pPr>
            <a:lvl4pPr>
              <a:defRPr sz="1275" b="0">
                <a:solidFill>
                  <a:srgbClr val="BECBD6"/>
                </a:solidFill>
                <a:latin typeface="Segoe UI"/>
                <a:ea typeface="Segoe UI"/>
                <a:cs typeface="Segoe UI"/>
              </a:defRPr>
            </a:lvl4pPr>
            <a:lvl5pPr>
              <a:defRPr sz="1275" b="0">
                <a:solidFill>
                  <a:srgbClr val="BECBD6"/>
                </a:solidFill>
                <a:latin typeface="Segoe UI"/>
                <a:ea typeface="Segoe UI"/>
                <a:cs typeface="Segoe UI"/>
              </a:defRPr>
            </a:lvl5pPr>
            <a:lvl6pPr>
              <a:defRPr sz="1275" b="0">
                <a:solidFill>
                  <a:srgbClr val="BECBD6"/>
                </a:solidFill>
                <a:latin typeface="Segoe UI"/>
                <a:ea typeface="Segoe UI"/>
                <a:cs typeface="Segoe UI"/>
              </a:defRPr>
            </a:lvl6pPr>
            <a:lvl7pPr>
              <a:defRPr sz="1275" b="0">
                <a:solidFill>
                  <a:srgbClr val="BECBD6"/>
                </a:solidFill>
                <a:latin typeface="Segoe UI"/>
                <a:ea typeface="Segoe UI"/>
                <a:cs typeface="Segoe UI"/>
              </a:defRPr>
            </a:lvl7pPr>
            <a:lvl8pPr>
              <a:defRPr sz="1275" b="0">
                <a:solidFill>
                  <a:srgbClr val="BECBD6"/>
                </a:solidFill>
                <a:latin typeface="Segoe UI"/>
                <a:ea typeface="Segoe UI"/>
                <a:cs typeface="Segoe UI"/>
              </a:defRPr>
            </a:lvl8pPr>
            <a:lvl9pPr>
              <a:defRPr sz="1275" b="0">
                <a:solidFill>
                  <a:srgbClr val="BECBD6"/>
                </a:solidFill>
                <a:latin typeface="Segoe UI"/>
                <a:ea typeface="Segoe UI"/>
                <a:cs typeface="Segoe UI"/>
              </a:defRPr>
            </a:lvl9pPr>
          </a:lstStyle>
          <a:p xmlns:a="http://schemas.openxmlformats.org/drawingml/2006/main">
            <a:pPr>
              <a:defRPr sz="1275" b="0">
                <a:solidFill>
                  <a:srgbClr val="BECBD6"/>
                </a:solidFill>
                <a:latin typeface="Segoe UI"/>
                <a:ea typeface="Segoe UI"/>
                <a:cs typeface="Segoe UI"/>
              </a:defRPr>
            </a:pPr>
            <a:r>
              <a:rPr sz="1275" b="0">
                <a:solidFill>
                  <a:srgbClr val="BECBD6"/>
                </a:solidFill>
                <a:latin typeface="Segoe UI"/>
                <a:ea typeface="Segoe UI"/>
                <a:cs typeface="Segoe UI"/>
              </a:rPr>
              <a:t>5</a:t>
            </a:r>
          </a:p>
        </p:txBody>
      </p:sp>
      <p:sp>
        <p:nvSpPr>
          <p:cNvPr id="4" name="">
            <a:extLst xmlns:a="http://schemas.openxmlformats.org/drawingml/2006/main">
              <a:ext uri="{FF2B5EF4-FFF2-40B4-BE49-F238E27FC236}">
                <a16:creationId xmlns:a16="http://schemas.microsoft.com/office/drawing/2014/main" id="{268C54AD-4870-4EAB-A171-A06FEE8266DA}"/>
              </a:ext>
            </a:extLst>
          </p:cNvPr>
          <p:cNvSpPr>
            <a:spLocks xmlns:a="http://schemas.openxmlformats.org/drawingml/2006/main" noGrp="1"/>
          </p:cNvSpPr>
          <p:nvPr/>
        </p:nvSpPr>
        <p:spPr>
          <a:xfrm xmlns:a="http://schemas.openxmlformats.org/drawingml/2006/main">
            <a:off x="762000" y="1752600"/>
            <a:ext cx="47625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75BAF2"/>
                </a:solidFill>
                <a:latin typeface="Segoe UI"/>
                <a:ea typeface="Segoe UI"/>
                <a:cs typeface="Segoe UI"/>
              </a:defRPr>
            </a:defPPr>
            <a:lvl1pPr>
              <a:defRPr sz="2325" b="1">
                <a:solidFill>
                  <a:srgbClr val="75BAF2"/>
                </a:solidFill>
                <a:latin typeface="Segoe UI"/>
                <a:ea typeface="Segoe UI"/>
                <a:cs typeface="Segoe UI"/>
              </a:defRPr>
            </a:lvl1pPr>
            <a:lvl2pPr>
              <a:defRPr sz="2325" b="1">
                <a:solidFill>
                  <a:srgbClr val="75BAF2"/>
                </a:solidFill>
                <a:latin typeface="Segoe UI"/>
                <a:ea typeface="Segoe UI"/>
                <a:cs typeface="Segoe UI"/>
              </a:defRPr>
            </a:lvl2pPr>
            <a:lvl3pPr>
              <a:defRPr sz="2325" b="1">
                <a:solidFill>
                  <a:srgbClr val="75BAF2"/>
                </a:solidFill>
                <a:latin typeface="Segoe UI"/>
                <a:ea typeface="Segoe UI"/>
                <a:cs typeface="Segoe UI"/>
              </a:defRPr>
            </a:lvl3pPr>
            <a:lvl4pPr>
              <a:defRPr sz="2325" b="1">
                <a:solidFill>
                  <a:srgbClr val="75BAF2"/>
                </a:solidFill>
                <a:latin typeface="Segoe UI"/>
                <a:ea typeface="Segoe UI"/>
                <a:cs typeface="Segoe UI"/>
              </a:defRPr>
            </a:lvl4pPr>
            <a:lvl5pPr>
              <a:defRPr sz="2325" b="1">
                <a:solidFill>
                  <a:srgbClr val="75BAF2"/>
                </a:solidFill>
                <a:latin typeface="Segoe UI"/>
                <a:ea typeface="Segoe UI"/>
                <a:cs typeface="Segoe UI"/>
              </a:defRPr>
            </a:lvl5pPr>
            <a:lvl6pPr>
              <a:defRPr sz="2325" b="1">
                <a:solidFill>
                  <a:srgbClr val="75BAF2"/>
                </a:solidFill>
                <a:latin typeface="Segoe UI"/>
                <a:ea typeface="Segoe UI"/>
                <a:cs typeface="Segoe UI"/>
              </a:defRPr>
            </a:lvl6pPr>
            <a:lvl7pPr>
              <a:defRPr sz="2325" b="1">
                <a:solidFill>
                  <a:srgbClr val="75BAF2"/>
                </a:solidFill>
                <a:latin typeface="Segoe UI"/>
                <a:ea typeface="Segoe UI"/>
                <a:cs typeface="Segoe UI"/>
              </a:defRPr>
            </a:lvl7pPr>
            <a:lvl8pPr>
              <a:defRPr sz="2325" b="1">
                <a:solidFill>
                  <a:srgbClr val="75BAF2"/>
                </a:solidFill>
                <a:latin typeface="Segoe UI"/>
                <a:ea typeface="Segoe UI"/>
                <a:cs typeface="Segoe UI"/>
              </a:defRPr>
            </a:lvl8pPr>
            <a:lvl9pPr>
              <a:defRPr sz="2325" b="1">
                <a:solidFill>
                  <a:srgbClr val="75BAF2"/>
                </a:solidFill>
                <a:latin typeface="Segoe UI"/>
                <a:ea typeface="Segoe UI"/>
                <a:cs typeface="Segoe UI"/>
              </a:defRPr>
            </a:lvl9pPr>
          </a:lstStyle>
          <a:p xmlns:a="http://schemas.openxmlformats.org/drawingml/2006/main">
            <a:pPr>
              <a:defRPr sz="2325" b="1">
                <a:solidFill>
                  <a:srgbClr val="75BAF2"/>
                </a:solidFill>
                <a:latin typeface="Segoe UI"/>
                <a:ea typeface="Segoe UI"/>
                <a:cs typeface="Segoe UI"/>
              </a:defRPr>
            </a:pPr>
            <a:r>
              <a:rPr sz="2325" b="1">
                <a:solidFill>
                  <a:srgbClr val="75BAF2"/>
                </a:solidFill>
                <a:latin typeface="Segoe UI"/>
                <a:ea typeface="Segoe UI"/>
                <a:cs typeface="Segoe UI"/>
              </a:rPr>
              <a:t>Previous submission</a:t>
            </a:r>
          </a:p>
        </p:txBody>
      </p:sp>
      <p:sp>
        <p:nvSpPr>
          <p:cNvPr id="5" name="">
            <a:extLst xmlns:a="http://schemas.openxmlformats.org/drawingml/2006/main">
              <a:ext uri="{FF2B5EF4-FFF2-40B4-BE49-F238E27FC236}">
                <a16:creationId xmlns:a16="http://schemas.microsoft.com/office/drawing/2014/main" id="{4402348C-B5EB-487F-96C0-0665E38619E9}"/>
              </a:ext>
            </a:extLst>
          </p:cNvPr>
          <p:cNvSpPr>
            <a:spLocks xmlns:a="http://schemas.openxmlformats.org/drawingml/2006/main" noGrp="1"/>
          </p:cNvSpPr>
          <p:nvPr/>
        </p:nvSpPr>
        <p:spPr>
          <a:xfrm xmlns:a="http://schemas.openxmlformats.org/drawingml/2006/main">
            <a:off x="781050" y="2486025"/>
            <a:ext cx="4810125" cy="2381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F4F6F8"/>
                </a:solidFill>
                <a:latin typeface="Segoe UI"/>
                <a:ea typeface="Segoe UI"/>
                <a:cs typeface="Segoe UI"/>
              </a:defRPr>
            </a:defPPr>
            <a:lvl1pPr>
              <a:defRPr sz="2175" b="0">
                <a:solidFill>
                  <a:srgbClr val="F4F6F8"/>
                </a:solidFill>
                <a:latin typeface="Segoe UI"/>
                <a:ea typeface="Segoe UI"/>
                <a:cs typeface="Segoe UI"/>
              </a:defRPr>
            </a:lvl1pPr>
            <a:lvl2pPr>
              <a:defRPr sz="2175" b="0">
                <a:solidFill>
                  <a:srgbClr val="F4F6F8"/>
                </a:solidFill>
                <a:latin typeface="Segoe UI"/>
                <a:ea typeface="Segoe UI"/>
                <a:cs typeface="Segoe UI"/>
              </a:defRPr>
            </a:lvl2pPr>
            <a:lvl3pPr>
              <a:defRPr sz="2175" b="0">
                <a:solidFill>
                  <a:srgbClr val="F4F6F8"/>
                </a:solidFill>
                <a:latin typeface="Segoe UI"/>
                <a:ea typeface="Segoe UI"/>
                <a:cs typeface="Segoe UI"/>
              </a:defRPr>
            </a:lvl3pPr>
            <a:lvl4pPr>
              <a:defRPr sz="2175" b="0">
                <a:solidFill>
                  <a:srgbClr val="F4F6F8"/>
                </a:solidFill>
                <a:latin typeface="Segoe UI"/>
                <a:ea typeface="Segoe UI"/>
                <a:cs typeface="Segoe UI"/>
              </a:defRPr>
            </a:lvl4pPr>
            <a:lvl5pPr>
              <a:defRPr sz="2175" b="0">
                <a:solidFill>
                  <a:srgbClr val="F4F6F8"/>
                </a:solidFill>
                <a:latin typeface="Segoe UI"/>
                <a:ea typeface="Segoe UI"/>
                <a:cs typeface="Segoe UI"/>
              </a:defRPr>
            </a:lvl5pPr>
            <a:lvl6pPr>
              <a:defRPr sz="2175" b="0">
                <a:solidFill>
                  <a:srgbClr val="F4F6F8"/>
                </a:solidFill>
                <a:latin typeface="Segoe UI"/>
                <a:ea typeface="Segoe UI"/>
                <a:cs typeface="Segoe UI"/>
              </a:defRPr>
            </a:lvl6pPr>
            <a:lvl7pPr>
              <a:defRPr sz="2175" b="0">
                <a:solidFill>
                  <a:srgbClr val="F4F6F8"/>
                </a:solidFill>
                <a:latin typeface="Segoe UI"/>
                <a:ea typeface="Segoe UI"/>
                <a:cs typeface="Segoe UI"/>
              </a:defRPr>
            </a:lvl7pPr>
            <a:lvl8pPr>
              <a:defRPr sz="2175" b="0">
                <a:solidFill>
                  <a:srgbClr val="F4F6F8"/>
                </a:solidFill>
                <a:latin typeface="Segoe UI"/>
                <a:ea typeface="Segoe UI"/>
                <a:cs typeface="Segoe UI"/>
              </a:defRPr>
            </a:lvl8pPr>
            <a:lvl9pPr>
              <a:defRPr sz="2175" b="0">
                <a:solidFill>
                  <a:srgbClr val="F4F6F8"/>
                </a:solidFill>
                <a:latin typeface="Segoe UI"/>
                <a:ea typeface="Segoe UI"/>
                <a:cs typeface="Segoe UI"/>
              </a:defRPr>
            </a:lvl9pPr>
          </a:lstStyle>
          <a:p xmlns:a="http://schemas.openxmlformats.org/drawingml/2006/main">
            <a:pPr>
              <a:defRPr sz="2175" b="0">
                <a:solidFill>
                  <a:srgbClr val="F4F6F8"/>
                </a:solidFill>
                <a:latin typeface="Segoe UI"/>
                <a:ea typeface="Segoe UI"/>
                <a:cs typeface="Segoe UI"/>
              </a:defRPr>
            </a:pPr>
            <a:r>
              <a:rPr sz="2175" b="0">
                <a:solidFill>
                  <a:srgbClr val="F4F6F8"/>
                </a:solidFill>
                <a:latin typeface="Segoe UI"/>
                <a:ea typeface="Segoe UI"/>
                <a:cs typeface="Segoe UI"/>
              </a:rPr>
              <a:t>World creation and editing</a:t>
            </a:r>
          </a:p>
          <a:p xmlns:a="http://schemas.openxmlformats.org/drawingml/2006/main">
            <a:pPr>
              <a:defRPr sz="2175" b="0">
                <a:solidFill>
                  <a:srgbClr val="F4F6F8"/>
                </a:solidFill>
                <a:latin typeface="Segoe UI"/>
                <a:ea typeface="Segoe UI"/>
                <a:cs typeface="Segoe UI"/>
              </a:defRPr>
            </a:pPr>
            <a:r>
              <a:rPr sz="2175" b="0">
                <a:solidFill>
                  <a:srgbClr val="F4F6F8"/>
                </a:solidFill>
                <a:latin typeface="Segoe UI"/>
                <a:ea typeface="Segoe UI"/>
                <a:cs typeface="Segoe UI"/>
              </a:rPr>
              <a:t>Voice commands and an Operator</a:t>
            </a:r>
          </a:p>
          <a:p xmlns:a="http://schemas.openxmlformats.org/drawingml/2006/main">
            <a:pPr>
              <a:defRPr sz="2175" b="0">
                <a:solidFill>
                  <a:srgbClr val="F4F6F8"/>
                </a:solidFill>
                <a:latin typeface="Segoe UI"/>
                <a:ea typeface="Segoe UI"/>
                <a:cs typeface="Segoe UI"/>
              </a:defRPr>
            </a:pPr>
            <a:r>
              <a:rPr sz="2175" b="0">
                <a:solidFill>
                  <a:srgbClr val="F4F6F8"/>
                </a:solidFill>
                <a:latin typeface="Segoe UI"/>
                <a:ea typeface="Segoe UI"/>
                <a:cs typeface="Segoe UI"/>
              </a:rPr>
              <a:t>Persistent scenes and imported assets</a:t>
            </a:r>
          </a:p>
        </p:txBody>
      </p:sp>
      <p:sp>
        <p:nvSpPr>
          <p:cNvPr id="6" name="">
            <a:extLst xmlns:a="http://schemas.openxmlformats.org/drawingml/2006/main">
              <a:ext uri="{FF2B5EF4-FFF2-40B4-BE49-F238E27FC236}">
                <a16:creationId xmlns:a16="http://schemas.microsoft.com/office/drawing/2014/main" id="{D72AD6E4-A51B-4DCF-9A4C-B8D8D0E8B6A7}"/>
              </a:ext>
            </a:extLst>
          </p:cNvPr>
          <p:cNvSpPr>
            <a:spLocks xmlns:a="http://schemas.openxmlformats.org/drawingml/2006/main" noGrp="1"/>
          </p:cNvSpPr>
          <p:nvPr/>
        </p:nvSpPr>
        <p:spPr>
          <a:xfrm xmlns:a="http://schemas.openxmlformats.org/drawingml/2006/main">
            <a:off x="6572250" y="1752600"/>
            <a:ext cx="4857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56D8D0"/>
                </a:solidFill>
                <a:latin typeface="Segoe UI"/>
                <a:ea typeface="Segoe UI"/>
                <a:cs typeface="Segoe UI"/>
              </a:defRPr>
            </a:defPPr>
            <a:lvl1pPr>
              <a:defRPr sz="2325" b="1">
                <a:solidFill>
                  <a:srgbClr val="56D8D0"/>
                </a:solidFill>
                <a:latin typeface="Segoe UI"/>
                <a:ea typeface="Segoe UI"/>
                <a:cs typeface="Segoe UI"/>
              </a:defRPr>
            </a:lvl1pPr>
            <a:lvl2pPr>
              <a:defRPr sz="2325" b="1">
                <a:solidFill>
                  <a:srgbClr val="56D8D0"/>
                </a:solidFill>
                <a:latin typeface="Segoe UI"/>
                <a:ea typeface="Segoe UI"/>
                <a:cs typeface="Segoe UI"/>
              </a:defRPr>
            </a:lvl2pPr>
            <a:lvl3pPr>
              <a:defRPr sz="2325" b="1">
                <a:solidFill>
                  <a:srgbClr val="56D8D0"/>
                </a:solidFill>
                <a:latin typeface="Segoe UI"/>
                <a:ea typeface="Segoe UI"/>
                <a:cs typeface="Segoe UI"/>
              </a:defRPr>
            </a:lvl3pPr>
            <a:lvl4pPr>
              <a:defRPr sz="2325" b="1">
                <a:solidFill>
                  <a:srgbClr val="56D8D0"/>
                </a:solidFill>
                <a:latin typeface="Segoe UI"/>
                <a:ea typeface="Segoe UI"/>
                <a:cs typeface="Segoe UI"/>
              </a:defRPr>
            </a:lvl4pPr>
            <a:lvl5pPr>
              <a:defRPr sz="2325" b="1">
                <a:solidFill>
                  <a:srgbClr val="56D8D0"/>
                </a:solidFill>
                <a:latin typeface="Segoe UI"/>
                <a:ea typeface="Segoe UI"/>
                <a:cs typeface="Segoe UI"/>
              </a:defRPr>
            </a:lvl5pPr>
            <a:lvl6pPr>
              <a:defRPr sz="2325" b="1">
                <a:solidFill>
                  <a:srgbClr val="56D8D0"/>
                </a:solidFill>
                <a:latin typeface="Segoe UI"/>
                <a:ea typeface="Segoe UI"/>
                <a:cs typeface="Segoe UI"/>
              </a:defRPr>
            </a:lvl6pPr>
            <a:lvl7pPr>
              <a:defRPr sz="2325" b="1">
                <a:solidFill>
                  <a:srgbClr val="56D8D0"/>
                </a:solidFill>
                <a:latin typeface="Segoe UI"/>
                <a:ea typeface="Segoe UI"/>
                <a:cs typeface="Segoe UI"/>
              </a:defRPr>
            </a:lvl7pPr>
            <a:lvl8pPr>
              <a:defRPr sz="2325" b="1">
                <a:solidFill>
                  <a:srgbClr val="56D8D0"/>
                </a:solidFill>
                <a:latin typeface="Segoe UI"/>
                <a:ea typeface="Segoe UI"/>
                <a:cs typeface="Segoe UI"/>
              </a:defRPr>
            </a:lvl8pPr>
            <a:lvl9pPr>
              <a:defRPr sz="2325" b="1">
                <a:solidFill>
                  <a:srgbClr val="56D8D0"/>
                </a:solidFill>
                <a:latin typeface="Segoe UI"/>
                <a:ea typeface="Segoe UI"/>
                <a:cs typeface="Segoe UI"/>
              </a:defRPr>
            </a:lvl9pPr>
          </a:lstStyle>
          <a:p xmlns:a="http://schemas.openxmlformats.org/drawingml/2006/main">
            <a:pPr>
              <a:defRPr sz="2325" b="1">
                <a:solidFill>
                  <a:srgbClr val="56D8D0"/>
                </a:solidFill>
                <a:latin typeface="Segoe UI"/>
                <a:ea typeface="Segoe UI"/>
                <a:cs typeface="Segoe UI"/>
              </a:defRPr>
            </a:pPr>
            <a:r>
              <a:rPr sz="2325" b="1">
                <a:solidFill>
                  <a:srgbClr val="56D8D0"/>
                </a:solidFill>
                <a:latin typeface="Segoe UI"/>
                <a:ea typeface="Segoe UI"/>
                <a:cs typeface="Segoe UI"/>
              </a:rPr>
              <a:t>Project 2</a:t>
            </a:r>
          </a:p>
        </p:txBody>
      </p:sp>
      <p:sp>
        <p:nvSpPr>
          <p:cNvPr id="7" name="">
            <a:extLst xmlns:a="http://schemas.openxmlformats.org/drawingml/2006/main">
              <a:ext uri="{FF2B5EF4-FFF2-40B4-BE49-F238E27FC236}">
                <a16:creationId xmlns:a16="http://schemas.microsoft.com/office/drawing/2014/main" id="{5AF59ABF-8122-4DD2-BD49-5323DE695BC8}"/>
              </a:ext>
            </a:extLst>
          </p:cNvPr>
          <p:cNvSpPr>
            <a:spLocks xmlns:a="http://schemas.openxmlformats.org/drawingml/2006/main" noGrp="1"/>
          </p:cNvSpPr>
          <p:nvPr/>
        </p:nvSpPr>
        <p:spPr>
          <a:xfrm xmlns:a="http://schemas.openxmlformats.org/drawingml/2006/main">
            <a:off x="6591300" y="2486025"/>
            <a:ext cx="4857750" cy="2571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F4F6F8"/>
                </a:solidFill>
                <a:latin typeface="Segoe UI"/>
                <a:ea typeface="Segoe UI"/>
                <a:cs typeface="Segoe UI"/>
              </a:defRPr>
            </a:defPPr>
            <a:lvl1pPr>
              <a:defRPr sz="2175" b="0">
                <a:solidFill>
                  <a:srgbClr val="F4F6F8"/>
                </a:solidFill>
                <a:latin typeface="Segoe UI"/>
                <a:ea typeface="Segoe UI"/>
                <a:cs typeface="Segoe UI"/>
              </a:defRPr>
            </a:lvl1pPr>
            <a:lvl2pPr>
              <a:defRPr sz="2175" b="0">
                <a:solidFill>
                  <a:srgbClr val="F4F6F8"/>
                </a:solidFill>
                <a:latin typeface="Segoe UI"/>
                <a:ea typeface="Segoe UI"/>
                <a:cs typeface="Segoe UI"/>
              </a:defRPr>
            </a:lvl2pPr>
            <a:lvl3pPr>
              <a:defRPr sz="2175" b="0">
                <a:solidFill>
                  <a:srgbClr val="F4F6F8"/>
                </a:solidFill>
                <a:latin typeface="Segoe UI"/>
                <a:ea typeface="Segoe UI"/>
                <a:cs typeface="Segoe UI"/>
              </a:defRPr>
            </a:lvl3pPr>
            <a:lvl4pPr>
              <a:defRPr sz="2175" b="0">
                <a:solidFill>
                  <a:srgbClr val="F4F6F8"/>
                </a:solidFill>
                <a:latin typeface="Segoe UI"/>
                <a:ea typeface="Segoe UI"/>
                <a:cs typeface="Segoe UI"/>
              </a:defRPr>
            </a:lvl4pPr>
            <a:lvl5pPr>
              <a:defRPr sz="2175" b="0">
                <a:solidFill>
                  <a:srgbClr val="F4F6F8"/>
                </a:solidFill>
                <a:latin typeface="Segoe UI"/>
                <a:ea typeface="Segoe UI"/>
                <a:cs typeface="Segoe UI"/>
              </a:defRPr>
            </a:lvl5pPr>
            <a:lvl6pPr>
              <a:defRPr sz="2175" b="0">
                <a:solidFill>
                  <a:srgbClr val="F4F6F8"/>
                </a:solidFill>
                <a:latin typeface="Segoe UI"/>
                <a:ea typeface="Segoe UI"/>
                <a:cs typeface="Segoe UI"/>
              </a:defRPr>
            </a:lvl6pPr>
            <a:lvl7pPr>
              <a:defRPr sz="2175" b="0">
                <a:solidFill>
                  <a:srgbClr val="F4F6F8"/>
                </a:solidFill>
                <a:latin typeface="Segoe UI"/>
                <a:ea typeface="Segoe UI"/>
                <a:cs typeface="Segoe UI"/>
              </a:defRPr>
            </a:lvl7pPr>
            <a:lvl8pPr>
              <a:defRPr sz="2175" b="0">
                <a:solidFill>
                  <a:srgbClr val="F4F6F8"/>
                </a:solidFill>
                <a:latin typeface="Segoe UI"/>
                <a:ea typeface="Segoe UI"/>
                <a:cs typeface="Segoe UI"/>
              </a:defRPr>
            </a:lvl8pPr>
            <a:lvl9pPr>
              <a:defRPr sz="2175" b="0">
                <a:solidFill>
                  <a:srgbClr val="F4F6F8"/>
                </a:solidFill>
                <a:latin typeface="Segoe UI"/>
                <a:ea typeface="Segoe UI"/>
                <a:cs typeface="Segoe UI"/>
              </a:defRPr>
            </a:lvl9pPr>
          </a:lstStyle>
          <a:p xmlns:a="http://schemas.openxmlformats.org/drawingml/2006/main">
            <a:pPr>
              <a:defRPr sz="2175" b="0">
                <a:solidFill>
                  <a:srgbClr val="F4F6F8"/>
                </a:solidFill>
                <a:latin typeface="Segoe UI"/>
                <a:ea typeface="Segoe UI"/>
                <a:cs typeface="Segoe UI"/>
              </a:defRPr>
            </a:pPr>
            <a:r>
              <a:rPr sz="2175" b="0">
                <a:solidFill>
                  <a:srgbClr val="F4F6F8"/>
                </a:solidFill>
                <a:latin typeface="Segoe UI"/>
                <a:ea typeface="Segoe UI"/>
                <a:cs typeface="Segoe UI"/>
              </a:rPr>
              <a:t>An embodied teacher and learner record</a:t>
            </a:r>
          </a:p>
          <a:p xmlns:a="http://schemas.openxmlformats.org/drawingml/2006/main">
            <a:pPr>
              <a:defRPr sz="2175" b="0">
                <a:solidFill>
                  <a:srgbClr val="F4F6F8"/>
                </a:solidFill>
                <a:latin typeface="Segoe UI"/>
                <a:ea typeface="Segoe UI"/>
                <a:cs typeface="Segoe UI"/>
              </a:defRPr>
            </a:pPr>
            <a:r>
              <a:rPr sz="2175" b="0">
                <a:solidFill>
                  <a:srgbClr val="F4F6F8"/>
                </a:solidFill>
                <a:latin typeface="Segoe UI"/>
                <a:ea typeface="Segoe UI"/>
                <a:cs typeface="Segoe UI"/>
              </a:rPr>
              <a:t>Exhibits connected to the conversation</a:t>
            </a:r>
          </a:p>
          <a:p xmlns:a="http://schemas.openxmlformats.org/drawingml/2006/main">
            <a:pPr>
              <a:defRPr sz="2175" b="0">
                <a:solidFill>
                  <a:srgbClr val="F4F6F8"/>
                </a:solidFill>
                <a:latin typeface="Segoe UI"/>
                <a:ea typeface="Segoe UI"/>
                <a:cs typeface="Segoe UI"/>
              </a:defRPr>
            </a:pPr>
            <a:r>
              <a:rPr sz="2175" b="0">
                <a:solidFill>
                  <a:srgbClr val="F4F6F8"/>
                </a:solidFill>
                <a:latin typeface="Segoe UI"/>
                <a:ea typeface="Segoe UI"/>
                <a:cs typeface="Segoe UI"/>
              </a:rPr>
              <a:t>Live voice and part-aware pointing</a:t>
            </a:r>
          </a:p>
        </p:txBody>
      </p:sp>
      <p:sp>
        <p:nvSpPr>
          <p:cNvPr id="8" name="">
            <a:extLst xmlns:a="http://schemas.openxmlformats.org/drawingml/2006/main">
              <a:ext uri="{FF2B5EF4-FFF2-40B4-BE49-F238E27FC236}">
                <a16:creationId xmlns:a16="http://schemas.microsoft.com/office/drawing/2014/main" id="{0997154B-8051-4E0E-A690-C3A28F0E8633}"/>
              </a:ext>
            </a:extLst>
          </p:cNvPr>
          <p:cNvSpPr>
            <a:spLocks xmlns:a="http://schemas.openxmlformats.org/drawingml/2006/main" noGrp="1"/>
          </p:cNvSpPr>
          <p:nvPr/>
        </p:nvSpPr>
        <p:spPr>
          <a:xfrm xmlns:a="http://schemas.openxmlformats.org/drawingml/2006/main">
            <a:off x="781050" y="5638800"/>
            <a:ext cx="10572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BECBD6"/>
                </a:solidFill>
                <a:latin typeface="Segoe UI"/>
                <a:ea typeface="Segoe UI"/>
                <a:cs typeface="Segoe UI"/>
              </a:defRPr>
            </a:defPPr>
            <a:lvl1pPr>
              <a:defRPr sz="1875" b="0">
                <a:solidFill>
                  <a:srgbClr val="BECBD6"/>
                </a:solidFill>
                <a:latin typeface="Segoe UI"/>
                <a:ea typeface="Segoe UI"/>
                <a:cs typeface="Segoe UI"/>
              </a:defRPr>
            </a:lvl1pPr>
            <a:lvl2pPr>
              <a:defRPr sz="1875" b="0">
                <a:solidFill>
                  <a:srgbClr val="BECBD6"/>
                </a:solidFill>
                <a:latin typeface="Segoe UI"/>
                <a:ea typeface="Segoe UI"/>
                <a:cs typeface="Segoe UI"/>
              </a:defRPr>
            </a:lvl2pPr>
            <a:lvl3pPr>
              <a:defRPr sz="1875" b="0">
                <a:solidFill>
                  <a:srgbClr val="BECBD6"/>
                </a:solidFill>
                <a:latin typeface="Segoe UI"/>
                <a:ea typeface="Segoe UI"/>
                <a:cs typeface="Segoe UI"/>
              </a:defRPr>
            </a:lvl3pPr>
            <a:lvl4pPr>
              <a:defRPr sz="1875" b="0">
                <a:solidFill>
                  <a:srgbClr val="BECBD6"/>
                </a:solidFill>
                <a:latin typeface="Segoe UI"/>
                <a:ea typeface="Segoe UI"/>
                <a:cs typeface="Segoe UI"/>
              </a:defRPr>
            </a:lvl4pPr>
            <a:lvl5pPr>
              <a:defRPr sz="1875" b="0">
                <a:solidFill>
                  <a:srgbClr val="BECBD6"/>
                </a:solidFill>
                <a:latin typeface="Segoe UI"/>
                <a:ea typeface="Segoe UI"/>
                <a:cs typeface="Segoe UI"/>
              </a:defRPr>
            </a:lvl5pPr>
            <a:lvl6pPr>
              <a:defRPr sz="1875" b="0">
                <a:solidFill>
                  <a:srgbClr val="BECBD6"/>
                </a:solidFill>
                <a:latin typeface="Segoe UI"/>
                <a:ea typeface="Segoe UI"/>
                <a:cs typeface="Segoe UI"/>
              </a:defRPr>
            </a:lvl6pPr>
            <a:lvl7pPr>
              <a:defRPr sz="1875" b="0">
                <a:solidFill>
                  <a:srgbClr val="BECBD6"/>
                </a:solidFill>
                <a:latin typeface="Segoe UI"/>
                <a:ea typeface="Segoe UI"/>
                <a:cs typeface="Segoe UI"/>
              </a:defRPr>
            </a:lvl7pPr>
            <a:lvl8pPr>
              <a:defRPr sz="1875" b="0">
                <a:solidFill>
                  <a:srgbClr val="BECBD6"/>
                </a:solidFill>
                <a:latin typeface="Segoe UI"/>
                <a:ea typeface="Segoe UI"/>
                <a:cs typeface="Segoe UI"/>
              </a:defRPr>
            </a:lvl8pPr>
            <a:lvl9pPr>
              <a:defRPr sz="1875" b="0">
                <a:solidFill>
                  <a:srgbClr val="BECBD6"/>
                </a:solidFill>
                <a:latin typeface="Segoe UI"/>
                <a:ea typeface="Segoe UI"/>
                <a:cs typeface="Segoe UI"/>
              </a:defRPr>
            </a:lvl9pPr>
          </a:lstStyle>
          <a:p xmlns:a="http://schemas.openxmlformats.org/drawingml/2006/main">
            <a:pPr>
              <a:defRPr sz="1875" b="0">
                <a:solidFill>
                  <a:srgbClr val="BECBD6"/>
                </a:solidFill>
                <a:latin typeface="Segoe UI"/>
                <a:ea typeface="Segoe UI"/>
                <a:cs typeface="Segoe UI"/>
              </a:defRPr>
            </a:pPr>
            <a:r>
              <a:rPr sz="1875" b="0">
                <a:solidFill>
                  <a:srgbClr val="BECBD6"/>
                </a:solidFill>
                <a:latin typeface="Segoe UI"/>
                <a:ea typeface="Segoe UI"/>
                <a:cs typeface="Segoe UI"/>
              </a:rPr>
              <a:t>Matrix remains the world runtime. School owns the learning experience.</a:t>
            </a:r>
          </a:p>
        </p:txBody>
      </p:sp>
    </p:spTree>
    <p:extLst>
      <p:ext uri="{BB962C8B-B14F-4D97-AF65-F5344CB8AC3E}">
        <p14:creationId xmlns:p14="http://schemas.microsoft.com/office/powerpoint/2010/main" val="1593716837"/>
      </p:ext>
    </p:extLst>
  </p:cSld>
</p:sld>
</file>

<file path=ppt/slides/slide6.xml><?xml version="1.0" encoding="utf-8"?>
<p:sld xmlns:p="http://schemas.openxmlformats.org/presentationml/2006/main">
  <p:cSld>
    <p:bg>
      <p:bgPr>
        <a:solidFill xmlns:a="http://schemas.openxmlformats.org/drawingml/2006/main">
          <a:srgbClr val="0C1622"/>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0725416B-4614-4B14-8423-F3963818844E}"/>
              </a:ext>
            </a:extLst>
          </p:cNvPr>
          <p:cNvSpPr>
            <a:spLocks xmlns:a="http://schemas.openxmlformats.org/drawingml/2006/main" noGrp="1"/>
          </p:cNvSpPr>
          <p:nvPr/>
        </p:nvSpPr>
        <p:spPr>
          <a:xfrm xmlns:a="http://schemas.openxmlformats.org/drawingml/2006/main">
            <a:off x="666750" y="47625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4F6F8"/>
                </a:solidFill>
                <a:latin typeface="Segoe UI"/>
                <a:ea typeface="Segoe UI"/>
                <a:cs typeface="Segoe UI"/>
              </a:defRPr>
            </a:defPPr>
            <a:lvl1pPr>
              <a:defRPr sz="3450" b="1">
                <a:solidFill>
                  <a:srgbClr val="F4F6F8"/>
                </a:solidFill>
                <a:latin typeface="Segoe UI"/>
                <a:ea typeface="Segoe UI"/>
                <a:cs typeface="Segoe UI"/>
              </a:defRPr>
            </a:lvl1pPr>
            <a:lvl2pPr>
              <a:defRPr sz="3450" b="1">
                <a:solidFill>
                  <a:srgbClr val="F4F6F8"/>
                </a:solidFill>
                <a:latin typeface="Segoe UI"/>
                <a:ea typeface="Segoe UI"/>
                <a:cs typeface="Segoe UI"/>
              </a:defRPr>
            </a:lvl2pPr>
            <a:lvl3pPr>
              <a:defRPr sz="3450" b="1">
                <a:solidFill>
                  <a:srgbClr val="F4F6F8"/>
                </a:solidFill>
                <a:latin typeface="Segoe UI"/>
                <a:ea typeface="Segoe UI"/>
                <a:cs typeface="Segoe UI"/>
              </a:defRPr>
            </a:lvl3pPr>
            <a:lvl4pPr>
              <a:defRPr sz="3450" b="1">
                <a:solidFill>
                  <a:srgbClr val="F4F6F8"/>
                </a:solidFill>
                <a:latin typeface="Segoe UI"/>
                <a:ea typeface="Segoe UI"/>
                <a:cs typeface="Segoe UI"/>
              </a:defRPr>
            </a:lvl4pPr>
            <a:lvl5pPr>
              <a:defRPr sz="3450" b="1">
                <a:solidFill>
                  <a:srgbClr val="F4F6F8"/>
                </a:solidFill>
                <a:latin typeface="Segoe UI"/>
                <a:ea typeface="Segoe UI"/>
                <a:cs typeface="Segoe UI"/>
              </a:defRPr>
            </a:lvl5pPr>
            <a:lvl6pPr>
              <a:defRPr sz="3450" b="1">
                <a:solidFill>
                  <a:srgbClr val="F4F6F8"/>
                </a:solidFill>
                <a:latin typeface="Segoe UI"/>
                <a:ea typeface="Segoe UI"/>
                <a:cs typeface="Segoe UI"/>
              </a:defRPr>
            </a:lvl6pPr>
            <a:lvl7pPr>
              <a:defRPr sz="3450" b="1">
                <a:solidFill>
                  <a:srgbClr val="F4F6F8"/>
                </a:solidFill>
                <a:latin typeface="Segoe UI"/>
                <a:ea typeface="Segoe UI"/>
                <a:cs typeface="Segoe UI"/>
              </a:defRPr>
            </a:lvl7pPr>
            <a:lvl8pPr>
              <a:defRPr sz="3450" b="1">
                <a:solidFill>
                  <a:srgbClr val="F4F6F8"/>
                </a:solidFill>
                <a:latin typeface="Segoe UI"/>
                <a:ea typeface="Segoe UI"/>
                <a:cs typeface="Segoe UI"/>
              </a:defRPr>
            </a:lvl8pPr>
            <a:lvl9pPr>
              <a:defRPr sz="3450" b="1">
                <a:solidFill>
                  <a:srgbClr val="F4F6F8"/>
                </a:solidFill>
                <a:latin typeface="Segoe UI"/>
                <a:ea typeface="Segoe UI"/>
                <a:cs typeface="Segoe UI"/>
              </a:defRPr>
            </a:lvl9pPr>
          </a:lstStyle>
          <a:p xmlns:a="http://schemas.openxmlformats.org/drawingml/2006/main">
            <a:pPr>
              <a:defRPr sz="3450" b="1">
                <a:solidFill>
                  <a:srgbClr val="F4F6F8"/>
                </a:solidFill>
                <a:latin typeface="Segoe UI"/>
                <a:ea typeface="Segoe UI"/>
                <a:cs typeface="Segoe UI"/>
              </a:defRPr>
            </a:pPr>
            <a:r>
              <a:rPr sz="3450" b="1">
                <a:solidFill>
                  <a:srgbClr val="F4F6F8"/>
                </a:solidFill>
                <a:latin typeface="Segoe UI"/>
                <a:ea typeface="Segoe UI"/>
                <a:cs typeface="Segoe UI"/>
              </a:rPr>
              <a:t>How a question becomes an exhibit</a:t>
            </a:r>
          </a:p>
        </p:txBody>
      </p:sp>
      <p:sp>
        <p:nvSpPr>
          <p:cNvPr id="2" name="">
            <a:extLst xmlns:a="http://schemas.openxmlformats.org/drawingml/2006/main">
              <a:ext uri="{FF2B5EF4-FFF2-40B4-BE49-F238E27FC236}">
                <a16:creationId xmlns:a16="http://schemas.microsoft.com/office/drawing/2014/main" id="{D063B571-D65D-46F0-8E9B-C97AB9E35FD8}"/>
              </a:ext>
            </a:extLst>
          </p:cNvPr>
          <p:cNvSpPr>
            <a:spLocks xmlns:a="http://schemas.openxmlformats.org/drawingml/2006/main" noGrp="1"/>
          </p:cNvSpPr>
          <p:nvPr/>
        </p:nvSpPr>
        <p:spPr>
          <a:xfrm xmlns:a="http://schemas.openxmlformats.org/drawingml/2006/main">
            <a:off x="685800" y="6477000"/>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BECBD6"/>
                </a:solidFill>
                <a:latin typeface="Segoe UI"/>
                <a:ea typeface="Segoe UI"/>
                <a:cs typeface="Segoe UI"/>
              </a:defRPr>
            </a:defPPr>
            <a:lvl1pPr>
              <a:defRPr sz="1050" b="0">
                <a:solidFill>
                  <a:srgbClr val="BECBD6"/>
                </a:solidFill>
                <a:latin typeface="Segoe UI"/>
                <a:ea typeface="Segoe UI"/>
                <a:cs typeface="Segoe UI"/>
              </a:defRPr>
            </a:lvl1pPr>
            <a:lvl2pPr>
              <a:defRPr sz="1050" b="0">
                <a:solidFill>
                  <a:srgbClr val="BECBD6"/>
                </a:solidFill>
                <a:latin typeface="Segoe UI"/>
                <a:ea typeface="Segoe UI"/>
                <a:cs typeface="Segoe UI"/>
              </a:defRPr>
            </a:lvl2pPr>
            <a:lvl3pPr>
              <a:defRPr sz="1050" b="0">
                <a:solidFill>
                  <a:srgbClr val="BECBD6"/>
                </a:solidFill>
                <a:latin typeface="Segoe UI"/>
                <a:ea typeface="Segoe UI"/>
                <a:cs typeface="Segoe UI"/>
              </a:defRPr>
            </a:lvl3pPr>
            <a:lvl4pPr>
              <a:defRPr sz="1050" b="0">
                <a:solidFill>
                  <a:srgbClr val="BECBD6"/>
                </a:solidFill>
                <a:latin typeface="Segoe UI"/>
                <a:ea typeface="Segoe UI"/>
                <a:cs typeface="Segoe UI"/>
              </a:defRPr>
            </a:lvl4pPr>
            <a:lvl5pPr>
              <a:defRPr sz="1050" b="0">
                <a:solidFill>
                  <a:srgbClr val="BECBD6"/>
                </a:solidFill>
                <a:latin typeface="Segoe UI"/>
                <a:ea typeface="Segoe UI"/>
                <a:cs typeface="Segoe UI"/>
              </a:defRPr>
            </a:lvl5pPr>
            <a:lvl6pPr>
              <a:defRPr sz="1050" b="0">
                <a:solidFill>
                  <a:srgbClr val="BECBD6"/>
                </a:solidFill>
                <a:latin typeface="Segoe UI"/>
                <a:ea typeface="Segoe UI"/>
                <a:cs typeface="Segoe UI"/>
              </a:defRPr>
            </a:lvl6pPr>
            <a:lvl7pPr>
              <a:defRPr sz="1050" b="0">
                <a:solidFill>
                  <a:srgbClr val="BECBD6"/>
                </a:solidFill>
                <a:latin typeface="Segoe UI"/>
                <a:ea typeface="Segoe UI"/>
                <a:cs typeface="Segoe UI"/>
              </a:defRPr>
            </a:lvl7pPr>
            <a:lvl8pPr>
              <a:defRPr sz="1050" b="0">
                <a:solidFill>
                  <a:srgbClr val="BECBD6"/>
                </a:solidFill>
                <a:latin typeface="Segoe UI"/>
                <a:ea typeface="Segoe UI"/>
                <a:cs typeface="Segoe UI"/>
              </a:defRPr>
            </a:lvl8pPr>
            <a:lvl9pPr>
              <a:defRPr sz="1050" b="0">
                <a:solidFill>
                  <a:srgbClr val="BECBD6"/>
                </a:solidFill>
                <a:latin typeface="Segoe UI"/>
                <a:ea typeface="Segoe UI"/>
                <a:cs typeface="Segoe UI"/>
              </a:defRPr>
            </a:lvl9pPr>
          </a:lstStyle>
          <a:p xmlns:a="http://schemas.openxmlformats.org/drawingml/2006/main">
            <a:pPr>
              <a:defRPr sz="1050" b="0">
                <a:solidFill>
                  <a:srgbClr val="BECBD6"/>
                </a:solidFill>
                <a:latin typeface="Segoe UI"/>
                <a:ea typeface="Segoe UI"/>
                <a:cs typeface="Segoe UI"/>
              </a:defRPr>
            </a:pPr>
            <a:r>
              <a:rPr sz="1050" b="0">
                <a:solidFill>
                  <a:srgbClr val="BECBD6"/>
                </a:solidFill>
                <a:latin typeface="Segoe UI"/>
                <a:ea typeface="Segoe UI"/>
                <a:cs typeface="Segoe UI"/>
              </a:rPr>
              <a:t>SCHOOL OF THE ANCIENTS  /  CSCI 4616 PROJECT 2</a:t>
            </a:r>
          </a:p>
        </p:txBody>
      </p:sp>
      <p:sp>
        <p:nvSpPr>
          <p:cNvPr id="3" name="">
            <a:extLst xmlns:a="http://schemas.openxmlformats.org/drawingml/2006/main">
              <a:ext uri="{FF2B5EF4-FFF2-40B4-BE49-F238E27FC236}">
                <a16:creationId xmlns:a16="http://schemas.microsoft.com/office/drawing/2014/main" id="{949C9485-8E38-49BD-ABC7-12F422DE1329}"/>
              </a:ext>
            </a:extLst>
          </p:cNvPr>
          <p:cNvSpPr>
            <a:spLocks xmlns:a="http://schemas.openxmlformats.org/drawingml/2006/main" noGrp="1"/>
          </p:cNvSpPr>
          <p:nvPr/>
        </p:nvSpPr>
        <p:spPr>
          <a:xfrm xmlns:a="http://schemas.openxmlformats.org/drawingml/2006/main">
            <a:off x="11334750" y="64389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BECBD6"/>
                </a:solidFill>
                <a:latin typeface="Segoe UI"/>
                <a:ea typeface="Segoe UI"/>
                <a:cs typeface="Segoe UI"/>
              </a:defRPr>
            </a:defPPr>
            <a:lvl1pPr>
              <a:defRPr sz="1275" b="0">
                <a:solidFill>
                  <a:srgbClr val="BECBD6"/>
                </a:solidFill>
                <a:latin typeface="Segoe UI"/>
                <a:ea typeface="Segoe UI"/>
                <a:cs typeface="Segoe UI"/>
              </a:defRPr>
            </a:lvl1pPr>
            <a:lvl2pPr>
              <a:defRPr sz="1275" b="0">
                <a:solidFill>
                  <a:srgbClr val="BECBD6"/>
                </a:solidFill>
                <a:latin typeface="Segoe UI"/>
                <a:ea typeface="Segoe UI"/>
                <a:cs typeface="Segoe UI"/>
              </a:defRPr>
            </a:lvl2pPr>
            <a:lvl3pPr>
              <a:defRPr sz="1275" b="0">
                <a:solidFill>
                  <a:srgbClr val="BECBD6"/>
                </a:solidFill>
                <a:latin typeface="Segoe UI"/>
                <a:ea typeface="Segoe UI"/>
                <a:cs typeface="Segoe UI"/>
              </a:defRPr>
            </a:lvl3pPr>
            <a:lvl4pPr>
              <a:defRPr sz="1275" b="0">
                <a:solidFill>
                  <a:srgbClr val="BECBD6"/>
                </a:solidFill>
                <a:latin typeface="Segoe UI"/>
                <a:ea typeface="Segoe UI"/>
                <a:cs typeface="Segoe UI"/>
              </a:defRPr>
            </a:lvl4pPr>
            <a:lvl5pPr>
              <a:defRPr sz="1275" b="0">
                <a:solidFill>
                  <a:srgbClr val="BECBD6"/>
                </a:solidFill>
                <a:latin typeface="Segoe UI"/>
                <a:ea typeface="Segoe UI"/>
                <a:cs typeface="Segoe UI"/>
              </a:defRPr>
            </a:lvl5pPr>
            <a:lvl6pPr>
              <a:defRPr sz="1275" b="0">
                <a:solidFill>
                  <a:srgbClr val="BECBD6"/>
                </a:solidFill>
                <a:latin typeface="Segoe UI"/>
                <a:ea typeface="Segoe UI"/>
                <a:cs typeface="Segoe UI"/>
              </a:defRPr>
            </a:lvl6pPr>
            <a:lvl7pPr>
              <a:defRPr sz="1275" b="0">
                <a:solidFill>
                  <a:srgbClr val="BECBD6"/>
                </a:solidFill>
                <a:latin typeface="Segoe UI"/>
                <a:ea typeface="Segoe UI"/>
                <a:cs typeface="Segoe UI"/>
              </a:defRPr>
            </a:lvl7pPr>
            <a:lvl8pPr>
              <a:defRPr sz="1275" b="0">
                <a:solidFill>
                  <a:srgbClr val="BECBD6"/>
                </a:solidFill>
                <a:latin typeface="Segoe UI"/>
                <a:ea typeface="Segoe UI"/>
                <a:cs typeface="Segoe UI"/>
              </a:defRPr>
            </a:lvl8pPr>
            <a:lvl9pPr>
              <a:defRPr sz="1275" b="0">
                <a:solidFill>
                  <a:srgbClr val="BECBD6"/>
                </a:solidFill>
                <a:latin typeface="Segoe UI"/>
                <a:ea typeface="Segoe UI"/>
                <a:cs typeface="Segoe UI"/>
              </a:defRPr>
            </a:lvl9pPr>
          </a:lstStyle>
          <a:p xmlns:a="http://schemas.openxmlformats.org/drawingml/2006/main">
            <a:pPr>
              <a:defRPr sz="1275" b="0">
                <a:solidFill>
                  <a:srgbClr val="BECBD6"/>
                </a:solidFill>
                <a:latin typeface="Segoe UI"/>
                <a:ea typeface="Segoe UI"/>
                <a:cs typeface="Segoe UI"/>
              </a:defRPr>
            </a:pPr>
            <a:r>
              <a:rPr sz="1275" b="0">
                <a:solidFill>
                  <a:srgbClr val="BECBD6"/>
                </a:solidFill>
                <a:latin typeface="Segoe UI"/>
                <a:ea typeface="Segoe UI"/>
                <a:cs typeface="Segoe UI"/>
              </a:rPr>
              <a:t>6</a:t>
            </a:r>
          </a:p>
        </p:txBody>
      </p:sp>
      <p:sp>
        <p:nvSpPr>
          <p:cNvPr id="4" name="">
            <a:extLst xmlns:a="http://schemas.openxmlformats.org/drawingml/2006/main">
              <a:ext uri="{FF2B5EF4-FFF2-40B4-BE49-F238E27FC236}">
                <a16:creationId xmlns:a16="http://schemas.microsoft.com/office/drawing/2014/main" id="{097A9479-28A3-4C4E-ACD1-066251EB85FD}"/>
              </a:ext>
            </a:extLst>
          </p:cNvPr>
          <p:cNvSpPr>
            <a:spLocks xmlns:a="http://schemas.openxmlformats.org/drawingml/2006/main" noGrp="1"/>
          </p:cNvSpPr>
          <p:nvPr/>
        </p:nvSpPr>
        <p:spPr>
          <a:xfrm xmlns:a="http://schemas.openxmlformats.org/drawingml/2006/main">
            <a:off x="590550" y="2505075"/>
            <a:ext cx="2009775" cy="1524000"/>
          </a:xfrm>
          <a:prstGeom xmlns:a="http://schemas.openxmlformats.org/drawingml/2006/main" prst="rect">
            <a:avLst/>
          </a:prstGeom>
          <a:solidFill xmlns:a="http://schemas.openxmlformats.org/drawingml/2006/main">
            <a:srgbClr val="223749"/>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B96F8A18-1B6C-42DD-BF31-4D61AC0CA8FD}"/>
              </a:ext>
            </a:extLst>
          </p:cNvPr>
          <p:cNvSpPr>
            <a:spLocks xmlns:a="http://schemas.openxmlformats.org/drawingml/2006/main" noGrp="1"/>
          </p:cNvSpPr>
          <p:nvPr/>
        </p:nvSpPr>
        <p:spPr>
          <a:xfrm xmlns:a="http://schemas.openxmlformats.org/drawingml/2006/main">
            <a:off x="714375" y="2676525"/>
            <a:ext cx="1762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F4F6F8"/>
                </a:solidFill>
                <a:latin typeface="Segoe UI"/>
                <a:ea typeface="Segoe UI"/>
                <a:cs typeface="Segoe UI"/>
              </a:defRPr>
            </a:defPPr>
            <a:lvl1pPr>
              <a:defRPr sz="2100" b="1">
                <a:solidFill>
                  <a:srgbClr val="F4F6F8"/>
                </a:solidFill>
                <a:latin typeface="Segoe UI"/>
                <a:ea typeface="Segoe UI"/>
                <a:cs typeface="Segoe UI"/>
              </a:defRPr>
            </a:lvl1pPr>
            <a:lvl2pPr>
              <a:defRPr sz="2100" b="1">
                <a:solidFill>
                  <a:srgbClr val="F4F6F8"/>
                </a:solidFill>
                <a:latin typeface="Segoe UI"/>
                <a:ea typeface="Segoe UI"/>
                <a:cs typeface="Segoe UI"/>
              </a:defRPr>
            </a:lvl2pPr>
            <a:lvl3pPr>
              <a:defRPr sz="2100" b="1">
                <a:solidFill>
                  <a:srgbClr val="F4F6F8"/>
                </a:solidFill>
                <a:latin typeface="Segoe UI"/>
                <a:ea typeface="Segoe UI"/>
                <a:cs typeface="Segoe UI"/>
              </a:defRPr>
            </a:lvl3pPr>
            <a:lvl4pPr>
              <a:defRPr sz="2100" b="1">
                <a:solidFill>
                  <a:srgbClr val="F4F6F8"/>
                </a:solidFill>
                <a:latin typeface="Segoe UI"/>
                <a:ea typeface="Segoe UI"/>
                <a:cs typeface="Segoe UI"/>
              </a:defRPr>
            </a:lvl4pPr>
            <a:lvl5pPr>
              <a:defRPr sz="2100" b="1">
                <a:solidFill>
                  <a:srgbClr val="F4F6F8"/>
                </a:solidFill>
                <a:latin typeface="Segoe UI"/>
                <a:ea typeface="Segoe UI"/>
                <a:cs typeface="Segoe UI"/>
              </a:defRPr>
            </a:lvl5pPr>
            <a:lvl6pPr>
              <a:defRPr sz="2100" b="1">
                <a:solidFill>
                  <a:srgbClr val="F4F6F8"/>
                </a:solidFill>
                <a:latin typeface="Segoe UI"/>
                <a:ea typeface="Segoe UI"/>
                <a:cs typeface="Segoe UI"/>
              </a:defRPr>
            </a:lvl6pPr>
            <a:lvl7pPr>
              <a:defRPr sz="2100" b="1">
                <a:solidFill>
                  <a:srgbClr val="F4F6F8"/>
                </a:solidFill>
                <a:latin typeface="Segoe UI"/>
                <a:ea typeface="Segoe UI"/>
                <a:cs typeface="Segoe UI"/>
              </a:defRPr>
            </a:lvl7pPr>
            <a:lvl8pPr>
              <a:defRPr sz="2100" b="1">
                <a:solidFill>
                  <a:srgbClr val="F4F6F8"/>
                </a:solidFill>
                <a:latin typeface="Segoe UI"/>
                <a:ea typeface="Segoe UI"/>
                <a:cs typeface="Segoe UI"/>
              </a:defRPr>
            </a:lvl8pPr>
            <a:lvl9pPr>
              <a:defRPr sz="2100" b="1">
                <a:solidFill>
                  <a:srgbClr val="F4F6F8"/>
                </a:solidFill>
                <a:latin typeface="Segoe UI"/>
                <a:ea typeface="Segoe UI"/>
                <a:cs typeface="Segoe UI"/>
              </a:defRPr>
            </a:lvl9pPr>
          </a:lstStyle>
          <a:p xmlns:a="http://schemas.openxmlformats.org/drawingml/2006/main">
            <a:pPr>
              <a:defRPr sz="2100" b="1">
                <a:solidFill>
                  <a:srgbClr val="F4F6F8"/>
                </a:solidFill>
                <a:latin typeface="Segoe UI"/>
                <a:ea typeface="Segoe UI"/>
                <a:cs typeface="Segoe UI"/>
              </a:defRPr>
            </a:pPr>
            <a:r>
              <a:rPr sz="2100" b="1">
                <a:solidFill>
                  <a:srgbClr val="F4F6F8"/>
                </a:solidFill>
                <a:latin typeface="Segoe UI"/>
                <a:ea typeface="Segoe UI"/>
                <a:cs typeface="Segoe UI"/>
              </a:rPr>
              <a:t>Learner</a:t>
            </a:r>
          </a:p>
        </p:txBody>
      </p:sp>
      <p:sp>
        <p:nvSpPr>
          <p:cNvPr id="6" name="">
            <a:extLst xmlns:a="http://schemas.openxmlformats.org/drawingml/2006/main">
              <a:ext uri="{FF2B5EF4-FFF2-40B4-BE49-F238E27FC236}">
                <a16:creationId xmlns:a16="http://schemas.microsoft.com/office/drawing/2014/main" id="{2C490E8F-0FFA-478E-8036-CE85D5375149}"/>
              </a:ext>
            </a:extLst>
          </p:cNvPr>
          <p:cNvSpPr>
            <a:spLocks xmlns:a="http://schemas.openxmlformats.org/drawingml/2006/main" noGrp="1"/>
          </p:cNvSpPr>
          <p:nvPr/>
        </p:nvSpPr>
        <p:spPr>
          <a:xfrm xmlns:a="http://schemas.openxmlformats.org/drawingml/2006/main">
            <a:off x="714375" y="3305175"/>
            <a:ext cx="1762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BECBD6"/>
                </a:solidFill>
                <a:latin typeface="Segoe UI"/>
                <a:ea typeface="Segoe UI"/>
                <a:cs typeface="Segoe UI"/>
              </a:defRPr>
            </a:defPPr>
            <a:lvl1pPr>
              <a:defRPr sz="1650" b="0">
                <a:solidFill>
                  <a:srgbClr val="BECBD6"/>
                </a:solidFill>
                <a:latin typeface="Segoe UI"/>
                <a:ea typeface="Segoe UI"/>
                <a:cs typeface="Segoe UI"/>
              </a:defRPr>
            </a:lvl1pPr>
            <a:lvl2pPr>
              <a:defRPr sz="1650" b="0">
                <a:solidFill>
                  <a:srgbClr val="BECBD6"/>
                </a:solidFill>
                <a:latin typeface="Segoe UI"/>
                <a:ea typeface="Segoe UI"/>
                <a:cs typeface="Segoe UI"/>
              </a:defRPr>
            </a:lvl2pPr>
            <a:lvl3pPr>
              <a:defRPr sz="1650" b="0">
                <a:solidFill>
                  <a:srgbClr val="BECBD6"/>
                </a:solidFill>
                <a:latin typeface="Segoe UI"/>
                <a:ea typeface="Segoe UI"/>
                <a:cs typeface="Segoe UI"/>
              </a:defRPr>
            </a:lvl3pPr>
            <a:lvl4pPr>
              <a:defRPr sz="1650" b="0">
                <a:solidFill>
                  <a:srgbClr val="BECBD6"/>
                </a:solidFill>
                <a:latin typeface="Segoe UI"/>
                <a:ea typeface="Segoe UI"/>
                <a:cs typeface="Segoe UI"/>
              </a:defRPr>
            </a:lvl4pPr>
            <a:lvl5pPr>
              <a:defRPr sz="1650" b="0">
                <a:solidFill>
                  <a:srgbClr val="BECBD6"/>
                </a:solidFill>
                <a:latin typeface="Segoe UI"/>
                <a:ea typeface="Segoe UI"/>
                <a:cs typeface="Segoe UI"/>
              </a:defRPr>
            </a:lvl5pPr>
            <a:lvl6pPr>
              <a:defRPr sz="1650" b="0">
                <a:solidFill>
                  <a:srgbClr val="BECBD6"/>
                </a:solidFill>
                <a:latin typeface="Segoe UI"/>
                <a:ea typeface="Segoe UI"/>
                <a:cs typeface="Segoe UI"/>
              </a:defRPr>
            </a:lvl6pPr>
            <a:lvl7pPr>
              <a:defRPr sz="1650" b="0">
                <a:solidFill>
                  <a:srgbClr val="BECBD6"/>
                </a:solidFill>
                <a:latin typeface="Segoe UI"/>
                <a:ea typeface="Segoe UI"/>
                <a:cs typeface="Segoe UI"/>
              </a:defRPr>
            </a:lvl7pPr>
            <a:lvl8pPr>
              <a:defRPr sz="1650" b="0">
                <a:solidFill>
                  <a:srgbClr val="BECBD6"/>
                </a:solidFill>
                <a:latin typeface="Segoe UI"/>
                <a:ea typeface="Segoe UI"/>
                <a:cs typeface="Segoe UI"/>
              </a:defRPr>
            </a:lvl8pPr>
            <a:lvl9pPr>
              <a:defRPr sz="1650" b="0">
                <a:solidFill>
                  <a:srgbClr val="BECBD6"/>
                </a:solidFill>
                <a:latin typeface="Segoe UI"/>
                <a:ea typeface="Segoe UI"/>
                <a:cs typeface="Segoe UI"/>
              </a:defRPr>
            </a:lvl9pPr>
          </a:lstStyle>
          <a:p xmlns:a="http://schemas.openxmlformats.org/drawingml/2006/main">
            <a:pPr>
              <a:defRPr sz="1650" b="0">
                <a:solidFill>
                  <a:srgbClr val="BECBD6"/>
                </a:solidFill>
                <a:latin typeface="Segoe UI"/>
                <a:ea typeface="Segoe UI"/>
                <a:cs typeface="Segoe UI"/>
              </a:defRPr>
            </a:pPr>
            <a:r>
              <a:rPr sz="1650" b="0">
                <a:solidFill>
                  <a:srgbClr val="BECBD6"/>
                </a:solidFill>
                <a:latin typeface="Segoe UI"/>
                <a:ea typeface="Segoe UI"/>
                <a:cs typeface="Segoe UI"/>
              </a:rPr>
              <a:t>Question or request</a:t>
            </a:r>
          </a:p>
        </p:txBody>
      </p:sp>
      <p:sp>
        <p:nvSpPr>
          <p:cNvPr id="7" name="">
            <a:extLst xmlns:a="http://schemas.openxmlformats.org/drawingml/2006/main">
              <a:ext uri="{FF2B5EF4-FFF2-40B4-BE49-F238E27FC236}">
                <a16:creationId xmlns:a16="http://schemas.microsoft.com/office/drawing/2014/main" id="{CEF757C3-4D99-444B-B175-8010CB9424B3}"/>
              </a:ext>
            </a:extLst>
          </p:cNvPr>
          <p:cNvSpPr>
            <a:spLocks xmlns:a="http://schemas.openxmlformats.org/drawingml/2006/main" noGrp="1"/>
          </p:cNvSpPr>
          <p:nvPr/>
        </p:nvSpPr>
        <p:spPr>
          <a:xfrm xmlns:a="http://schemas.openxmlformats.org/drawingml/2006/main">
            <a:off x="2581275" y="2905125"/>
            <a:ext cx="285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625" b="1">
                <a:solidFill>
                  <a:srgbClr val="56D8D0"/>
                </a:solidFill>
                <a:latin typeface="Segoe UI"/>
                <a:ea typeface="Segoe UI"/>
                <a:cs typeface="Segoe UI"/>
              </a:defRPr>
            </a:defPPr>
            <a:lvl1pPr>
              <a:defRPr sz="2625" b="1">
                <a:solidFill>
                  <a:srgbClr val="56D8D0"/>
                </a:solidFill>
                <a:latin typeface="Segoe UI"/>
                <a:ea typeface="Segoe UI"/>
                <a:cs typeface="Segoe UI"/>
              </a:defRPr>
            </a:lvl1pPr>
            <a:lvl2pPr>
              <a:defRPr sz="2625" b="1">
                <a:solidFill>
                  <a:srgbClr val="56D8D0"/>
                </a:solidFill>
                <a:latin typeface="Segoe UI"/>
                <a:ea typeface="Segoe UI"/>
                <a:cs typeface="Segoe UI"/>
              </a:defRPr>
            </a:lvl2pPr>
            <a:lvl3pPr>
              <a:defRPr sz="2625" b="1">
                <a:solidFill>
                  <a:srgbClr val="56D8D0"/>
                </a:solidFill>
                <a:latin typeface="Segoe UI"/>
                <a:ea typeface="Segoe UI"/>
                <a:cs typeface="Segoe UI"/>
              </a:defRPr>
            </a:lvl3pPr>
            <a:lvl4pPr>
              <a:defRPr sz="2625" b="1">
                <a:solidFill>
                  <a:srgbClr val="56D8D0"/>
                </a:solidFill>
                <a:latin typeface="Segoe UI"/>
                <a:ea typeface="Segoe UI"/>
                <a:cs typeface="Segoe UI"/>
              </a:defRPr>
            </a:lvl4pPr>
            <a:lvl5pPr>
              <a:defRPr sz="2625" b="1">
                <a:solidFill>
                  <a:srgbClr val="56D8D0"/>
                </a:solidFill>
                <a:latin typeface="Segoe UI"/>
                <a:ea typeface="Segoe UI"/>
                <a:cs typeface="Segoe UI"/>
              </a:defRPr>
            </a:lvl5pPr>
            <a:lvl6pPr>
              <a:defRPr sz="2625" b="1">
                <a:solidFill>
                  <a:srgbClr val="56D8D0"/>
                </a:solidFill>
                <a:latin typeface="Segoe UI"/>
                <a:ea typeface="Segoe UI"/>
                <a:cs typeface="Segoe UI"/>
              </a:defRPr>
            </a:lvl6pPr>
            <a:lvl7pPr>
              <a:defRPr sz="2625" b="1">
                <a:solidFill>
                  <a:srgbClr val="56D8D0"/>
                </a:solidFill>
                <a:latin typeface="Segoe UI"/>
                <a:ea typeface="Segoe UI"/>
                <a:cs typeface="Segoe UI"/>
              </a:defRPr>
            </a:lvl7pPr>
            <a:lvl8pPr>
              <a:defRPr sz="2625" b="1">
                <a:solidFill>
                  <a:srgbClr val="56D8D0"/>
                </a:solidFill>
                <a:latin typeface="Segoe UI"/>
                <a:ea typeface="Segoe UI"/>
                <a:cs typeface="Segoe UI"/>
              </a:defRPr>
            </a:lvl8pPr>
            <a:lvl9pPr>
              <a:defRPr sz="2625" b="1">
                <a:solidFill>
                  <a:srgbClr val="56D8D0"/>
                </a:solidFill>
                <a:latin typeface="Segoe UI"/>
                <a:ea typeface="Segoe UI"/>
                <a:cs typeface="Segoe UI"/>
              </a:defRPr>
            </a:lvl9pPr>
          </a:lstStyle>
          <a:p xmlns:a="http://schemas.openxmlformats.org/drawingml/2006/main">
            <a:pPr>
              <a:defRPr sz="2625" b="1">
                <a:solidFill>
                  <a:srgbClr val="56D8D0"/>
                </a:solidFill>
                <a:latin typeface="Segoe UI"/>
                <a:ea typeface="Segoe UI"/>
                <a:cs typeface="Segoe UI"/>
              </a:defRPr>
            </a:pPr>
            <a:r>
              <a:rPr sz="2625" b="1">
                <a:solidFill>
                  <a:srgbClr val="56D8D0"/>
                </a:solidFill>
                <a:latin typeface="Segoe UI"/>
                <a:ea typeface="Segoe UI"/>
                <a:cs typeface="Segoe UI"/>
              </a:rPr>
              <a:t>→</a:t>
            </a:r>
          </a:p>
        </p:txBody>
      </p:sp>
      <p:sp>
        <p:nvSpPr>
          <p:cNvPr id="8" name="">
            <a:extLst xmlns:a="http://schemas.openxmlformats.org/drawingml/2006/main">
              <a:ext uri="{FF2B5EF4-FFF2-40B4-BE49-F238E27FC236}">
                <a16:creationId xmlns:a16="http://schemas.microsoft.com/office/drawing/2014/main" id="{8B4B6409-CD12-43C6-BA4A-225B5E154590}"/>
              </a:ext>
            </a:extLst>
          </p:cNvPr>
          <p:cNvSpPr>
            <a:spLocks xmlns:a="http://schemas.openxmlformats.org/drawingml/2006/main" noGrp="1"/>
          </p:cNvSpPr>
          <p:nvPr/>
        </p:nvSpPr>
        <p:spPr>
          <a:xfrm xmlns:a="http://schemas.openxmlformats.org/drawingml/2006/main">
            <a:off x="2828925" y="2505075"/>
            <a:ext cx="2009775" cy="1524000"/>
          </a:xfrm>
          <a:prstGeom xmlns:a="http://schemas.openxmlformats.org/drawingml/2006/main" prst="rect">
            <a:avLst/>
          </a:prstGeom>
          <a:solidFill xmlns:a="http://schemas.openxmlformats.org/drawingml/2006/main">
            <a:srgbClr val="223749"/>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9827EFD5-B8D5-4733-A6E6-8FC10B16DB85}"/>
              </a:ext>
            </a:extLst>
          </p:cNvPr>
          <p:cNvSpPr>
            <a:spLocks xmlns:a="http://schemas.openxmlformats.org/drawingml/2006/main" noGrp="1"/>
          </p:cNvSpPr>
          <p:nvPr/>
        </p:nvSpPr>
        <p:spPr>
          <a:xfrm xmlns:a="http://schemas.openxmlformats.org/drawingml/2006/main">
            <a:off x="2952750" y="2676525"/>
            <a:ext cx="1762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F4F6F8"/>
                </a:solidFill>
                <a:latin typeface="Segoe UI"/>
                <a:ea typeface="Segoe UI"/>
                <a:cs typeface="Segoe UI"/>
              </a:defRPr>
            </a:defPPr>
            <a:lvl1pPr>
              <a:defRPr sz="2100" b="1">
                <a:solidFill>
                  <a:srgbClr val="F4F6F8"/>
                </a:solidFill>
                <a:latin typeface="Segoe UI"/>
                <a:ea typeface="Segoe UI"/>
                <a:cs typeface="Segoe UI"/>
              </a:defRPr>
            </a:lvl1pPr>
            <a:lvl2pPr>
              <a:defRPr sz="2100" b="1">
                <a:solidFill>
                  <a:srgbClr val="F4F6F8"/>
                </a:solidFill>
                <a:latin typeface="Segoe UI"/>
                <a:ea typeface="Segoe UI"/>
                <a:cs typeface="Segoe UI"/>
              </a:defRPr>
            </a:lvl2pPr>
            <a:lvl3pPr>
              <a:defRPr sz="2100" b="1">
                <a:solidFill>
                  <a:srgbClr val="F4F6F8"/>
                </a:solidFill>
                <a:latin typeface="Segoe UI"/>
                <a:ea typeface="Segoe UI"/>
                <a:cs typeface="Segoe UI"/>
              </a:defRPr>
            </a:lvl3pPr>
            <a:lvl4pPr>
              <a:defRPr sz="2100" b="1">
                <a:solidFill>
                  <a:srgbClr val="F4F6F8"/>
                </a:solidFill>
                <a:latin typeface="Segoe UI"/>
                <a:ea typeface="Segoe UI"/>
                <a:cs typeface="Segoe UI"/>
              </a:defRPr>
            </a:lvl4pPr>
            <a:lvl5pPr>
              <a:defRPr sz="2100" b="1">
                <a:solidFill>
                  <a:srgbClr val="F4F6F8"/>
                </a:solidFill>
                <a:latin typeface="Segoe UI"/>
                <a:ea typeface="Segoe UI"/>
                <a:cs typeface="Segoe UI"/>
              </a:defRPr>
            </a:lvl5pPr>
            <a:lvl6pPr>
              <a:defRPr sz="2100" b="1">
                <a:solidFill>
                  <a:srgbClr val="F4F6F8"/>
                </a:solidFill>
                <a:latin typeface="Segoe UI"/>
                <a:ea typeface="Segoe UI"/>
                <a:cs typeface="Segoe UI"/>
              </a:defRPr>
            </a:lvl6pPr>
            <a:lvl7pPr>
              <a:defRPr sz="2100" b="1">
                <a:solidFill>
                  <a:srgbClr val="F4F6F8"/>
                </a:solidFill>
                <a:latin typeface="Segoe UI"/>
                <a:ea typeface="Segoe UI"/>
                <a:cs typeface="Segoe UI"/>
              </a:defRPr>
            </a:lvl7pPr>
            <a:lvl8pPr>
              <a:defRPr sz="2100" b="1">
                <a:solidFill>
                  <a:srgbClr val="F4F6F8"/>
                </a:solidFill>
                <a:latin typeface="Segoe UI"/>
                <a:ea typeface="Segoe UI"/>
                <a:cs typeface="Segoe UI"/>
              </a:defRPr>
            </a:lvl8pPr>
            <a:lvl9pPr>
              <a:defRPr sz="2100" b="1">
                <a:solidFill>
                  <a:srgbClr val="F4F6F8"/>
                </a:solidFill>
                <a:latin typeface="Segoe UI"/>
                <a:ea typeface="Segoe UI"/>
                <a:cs typeface="Segoe UI"/>
              </a:defRPr>
            </a:lvl9pPr>
          </a:lstStyle>
          <a:p xmlns:a="http://schemas.openxmlformats.org/drawingml/2006/main">
            <a:pPr>
              <a:defRPr sz="2100" b="1">
                <a:solidFill>
                  <a:srgbClr val="F4F6F8"/>
                </a:solidFill>
                <a:latin typeface="Segoe UI"/>
                <a:ea typeface="Segoe UI"/>
                <a:cs typeface="Segoe UI"/>
              </a:defRPr>
            </a:pPr>
            <a:r>
              <a:rPr sz="2100" b="1">
                <a:solidFill>
                  <a:srgbClr val="F4F6F8"/>
                </a:solidFill>
                <a:latin typeface="Segoe UI"/>
                <a:ea typeface="Segoe UI"/>
                <a:cs typeface="Segoe UI"/>
              </a:rPr>
              <a:t>Professor</a:t>
            </a:r>
          </a:p>
        </p:txBody>
      </p:sp>
      <p:sp>
        <p:nvSpPr>
          <p:cNvPr id="10" name="">
            <a:extLst xmlns:a="http://schemas.openxmlformats.org/drawingml/2006/main">
              <a:ext uri="{FF2B5EF4-FFF2-40B4-BE49-F238E27FC236}">
                <a16:creationId xmlns:a16="http://schemas.microsoft.com/office/drawing/2014/main" id="{363EFFB7-253E-49C0-B13F-8B928828B4BF}"/>
              </a:ext>
            </a:extLst>
          </p:cNvPr>
          <p:cNvSpPr>
            <a:spLocks xmlns:a="http://schemas.openxmlformats.org/drawingml/2006/main" noGrp="1"/>
          </p:cNvSpPr>
          <p:nvPr/>
        </p:nvSpPr>
        <p:spPr>
          <a:xfrm xmlns:a="http://schemas.openxmlformats.org/drawingml/2006/main">
            <a:off x="2952750" y="3305175"/>
            <a:ext cx="1762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BECBD6"/>
                </a:solidFill>
                <a:latin typeface="Segoe UI"/>
                <a:ea typeface="Segoe UI"/>
                <a:cs typeface="Segoe UI"/>
              </a:defRPr>
            </a:defPPr>
            <a:lvl1pPr>
              <a:defRPr sz="1650" b="0">
                <a:solidFill>
                  <a:srgbClr val="BECBD6"/>
                </a:solidFill>
                <a:latin typeface="Segoe UI"/>
                <a:ea typeface="Segoe UI"/>
                <a:cs typeface="Segoe UI"/>
              </a:defRPr>
            </a:lvl1pPr>
            <a:lvl2pPr>
              <a:defRPr sz="1650" b="0">
                <a:solidFill>
                  <a:srgbClr val="BECBD6"/>
                </a:solidFill>
                <a:latin typeface="Segoe UI"/>
                <a:ea typeface="Segoe UI"/>
                <a:cs typeface="Segoe UI"/>
              </a:defRPr>
            </a:lvl2pPr>
            <a:lvl3pPr>
              <a:defRPr sz="1650" b="0">
                <a:solidFill>
                  <a:srgbClr val="BECBD6"/>
                </a:solidFill>
                <a:latin typeface="Segoe UI"/>
                <a:ea typeface="Segoe UI"/>
                <a:cs typeface="Segoe UI"/>
              </a:defRPr>
            </a:lvl3pPr>
            <a:lvl4pPr>
              <a:defRPr sz="1650" b="0">
                <a:solidFill>
                  <a:srgbClr val="BECBD6"/>
                </a:solidFill>
                <a:latin typeface="Segoe UI"/>
                <a:ea typeface="Segoe UI"/>
                <a:cs typeface="Segoe UI"/>
              </a:defRPr>
            </a:lvl4pPr>
            <a:lvl5pPr>
              <a:defRPr sz="1650" b="0">
                <a:solidFill>
                  <a:srgbClr val="BECBD6"/>
                </a:solidFill>
                <a:latin typeface="Segoe UI"/>
                <a:ea typeface="Segoe UI"/>
                <a:cs typeface="Segoe UI"/>
              </a:defRPr>
            </a:lvl5pPr>
            <a:lvl6pPr>
              <a:defRPr sz="1650" b="0">
                <a:solidFill>
                  <a:srgbClr val="BECBD6"/>
                </a:solidFill>
                <a:latin typeface="Segoe UI"/>
                <a:ea typeface="Segoe UI"/>
                <a:cs typeface="Segoe UI"/>
              </a:defRPr>
            </a:lvl6pPr>
            <a:lvl7pPr>
              <a:defRPr sz="1650" b="0">
                <a:solidFill>
                  <a:srgbClr val="BECBD6"/>
                </a:solidFill>
                <a:latin typeface="Segoe UI"/>
                <a:ea typeface="Segoe UI"/>
                <a:cs typeface="Segoe UI"/>
              </a:defRPr>
            </a:lvl7pPr>
            <a:lvl8pPr>
              <a:defRPr sz="1650" b="0">
                <a:solidFill>
                  <a:srgbClr val="BECBD6"/>
                </a:solidFill>
                <a:latin typeface="Segoe UI"/>
                <a:ea typeface="Segoe UI"/>
                <a:cs typeface="Segoe UI"/>
              </a:defRPr>
            </a:lvl8pPr>
            <a:lvl9pPr>
              <a:defRPr sz="1650" b="0">
                <a:solidFill>
                  <a:srgbClr val="BECBD6"/>
                </a:solidFill>
                <a:latin typeface="Segoe UI"/>
                <a:ea typeface="Segoe UI"/>
                <a:cs typeface="Segoe UI"/>
              </a:defRPr>
            </a:lvl9pPr>
          </a:lstStyle>
          <a:p xmlns:a="http://schemas.openxmlformats.org/drawingml/2006/main">
            <a:pPr>
              <a:defRPr sz="1650" b="0">
                <a:solidFill>
                  <a:srgbClr val="BECBD6"/>
                </a:solidFill>
                <a:latin typeface="Segoe UI"/>
                <a:ea typeface="Segoe UI"/>
                <a:cs typeface="Segoe UI"/>
              </a:defRPr>
            </a:pPr>
            <a:r>
              <a:rPr sz="1650" b="0">
                <a:solidFill>
                  <a:srgbClr val="BECBD6"/>
                </a:solidFill>
                <a:latin typeface="Segoe UI"/>
                <a:ea typeface="Segoe UI"/>
                <a:cs typeface="Segoe UI"/>
              </a:rPr>
              <a:t>Lesson and intent</a:t>
            </a:r>
          </a:p>
        </p:txBody>
      </p:sp>
      <p:sp>
        <p:nvSpPr>
          <p:cNvPr id="11" name="">
            <a:extLst xmlns:a="http://schemas.openxmlformats.org/drawingml/2006/main">
              <a:ext uri="{FF2B5EF4-FFF2-40B4-BE49-F238E27FC236}">
                <a16:creationId xmlns:a16="http://schemas.microsoft.com/office/drawing/2014/main" id="{ADB0CB7E-2B36-4EBB-B778-AC3D6B5F3E10}"/>
              </a:ext>
            </a:extLst>
          </p:cNvPr>
          <p:cNvSpPr>
            <a:spLocks xmlns:a="http://schemas.openxmlformats.org/drawingml/2006/main" noGrp="1"/>
          </p:cNvSpPr>
          <p:nvPr/>
        </p:nvSpPr>
        <p:spPr>
          <a:xfrm xmlns:a="http://schemas.openxmlformats.org/drawingml/2006/main">
            <a:off x="4819650" y="2905125"/>
            <a:ext cx="285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625" b="1">
                <a:solidFill>
                  <a:srgbClr val="56D8D0"/>
                </a:solidFill>
                <a:latin typeface="Segoe UI"/>
                <a:ea typeface="Segoe UI"/>
                <a:cs typeface="Segoe UI"/>
              </a:defRPr>
            </a:defPPr>
            <a:lvl1pPr>
              <a:defRPr sz="2625" b="1">
                <a:solidFill>
                  <a:srgbClr val="56D8D0"/>
                </a:solidFill>
                <a:latin typeface="Segoe UI"/>
                <a:ea typeface="Segoe UI"/>
                <a:cs typeface="Segoe UI"/>
              </a:defRPr>
            </a:lvl1pPr>
            <a:lvl2pPr>
              <a:defRPr sz="2625" b="1">
                <a:solidFill>
                  <a:srgbClr val="56D8D0"/>
                </a:solidFill>
                <a:latin typeface="Segoe UI"/>
                <a:ea typeface="Segoe UI"/>
                <a:cs typeface="Segoe UI"/>
              </a:defRPr>
            </a:lvl2pPr>
            <a:lvl3pPr>
              <a:defRPr sz="2625" b="1">
                <a:solidFill>
                  <a:srgbClr val="56D8D0"/>
                </a:solidFill>
                <a:latin typeface="Segoe UI"/>
                <a:ea typeface="Segoe UI"/>
                <a:cs typeface="Segoe UI"/>
              </a:defRPr>
            </a:lvl3pPr>
            <a:lvl4pPr>
              <a:defRPr sz="2625" b="1">
                <a:solidFill>
                  <a:srgbClr val="56D8D0"/>
                </a:solidFill>
                <a:latin typeface="Segoe UI"/>
                <a:ea typeface="Segoe UI"/>
                <a:cs typeface="Segoe UI"/>
              </a:defRPr>
            </a:lvl4pPr>
            <a:lvl5pPr>
              <a:defRPr sz="2625" b="1">
                <a:solidFill>
                  <a:srgbClr val="56D8D0"/>
                </a:solidFill>
                <a:latin typeface="Segoe UI"/>
                <a:ea typeface="Segoe UI"/>
                <a:cs typeface="Segoe UI"/>
              </a:defRPr>
            </a:lvl5pPr>
            <a:lvl6pPr>
              <a:defRPr sz="2625" b="1">
                <a:solidFill>
                  <a:srgbClr val="56D8D0"/>
                </a:solidFill>
                <a:latin typeface="Segoe UI"/>
                <a:ea typeface="Segoe UI"/>
                <a:cs typeface="Segoe UI"/>
              </a:defRPr>
            </a:lvl6pPr>
            <a:lvl7pPr>
              <a:defRPr sz="2625" b="1">
                <a:solidFill>
                  <a:srgbClr val="56D8D0"/>
                </a:solidFill>
                <a:latin typeface="Segoe UI"/>
                <a:ea typeface="Segoe UI"/>
                <a:cs typeface="Segoe UI"/>
              </a:defRPr>
            </a:lvl7pPr>
            <a:lvl8pPr>
              <a:defRPr sz="2625" b="1">
                <a:solidFill>
                  <a:srgbClr val="56D8D0"/>
                </a:solidFill>
                <a:latin typeface="Segoe UI"/>
                <a:ea typeface="Segoe UI"/>
                <a:cs typeface="Segoe UI"/>
              </a:defRPr>
            </a:lvl8pPr>
            <a:lvl9pPr>
              <a:defRPr sz="2625" b="1">
                <a:solidFill>
                  <a:srgbClr val="56D8D0"/>
                </a:solidFill>
                <a:latin typeface="Segoe UI"/>
                <a:ea typeface="Segoe UI"/>
                <a:cs typeface="Segoe UI"/>
              </a:defRPr>
            </a:lvl9pPr>
          </a:lstStyle>
          <a:p xmlns:a="http://schemas.openxmlformats.org/drawingml/2006/main">
            <a:pPr>
              <a:defRPr sz="2625" b="1">
                <a:solidFill>
                  <a:srgbClr val="56D8D0"/>
                </a:solidFill>
                <a:latin typeface="Segoe UI"/>
                <a:ea typeface="Segoe UI"/>
                <a:cs typeface="Segoe UI"/>
              </a:defRPr>
            </a:pPr>
            <a:r>
              <a:rPr sz="2625" b="1">
                <a:solidFill>
                  <a:srgbClr val="56D8D0"/>
                </a:solidFill>
                <a:latin typeface="Segoe UI"/>
                <a:ea typeface="Segoe UI"/>
                <a:cs typeface="Segoe UI"/>
              </a:rPr>
              <a:t>→</a:t>
            </a:r>
          </a:p>
        </p:txBody>
      </p:sp>
      <p:sp>
        <p:nvSpPr>
          <p:cNvPr id="12" name="">
            <a:extLst xmlns:a="http://schemas.openxmlformats.org/drawingml/2006/main">
              <a:ext uri="{FF2B5EF4-FFF2-40B4-BE49-F238E27FC236}">
                <a16:creationId xmlns:a16="http://schemas.microsoft.com/office/drawing/2014/main" id="{32ACA484-F9E2-41FB-ACE0-245B09261C34}"/>
              </a:ext>
            </a:extLst>
          </p:cNvPr>
          <p:cNvSpPr>
            <a:spLocks xmlns:a="http://schemas.openxmlformats.org/drawingml/2006/main" noGrp="1"/>
          </p:cNvSpPr>
          <p:nvPr/>
        </p:nvSpPr>
        <p:spPr>
          <a:xfrm xmlns:a="http://schemas.openxmlformats.org/drawingml/2006/main">
            <a:off x="5067300" y="2505075"/>
            <a:ext cx="2009775" cy="1524000"/>
          </a:xfrm>
          <a:prstGeom xmlns:a="http://schemas.openxmlformats.org/drawingml/2006/main" prst="rect">
            <a:avLst/>
          </a:prstGeom>
          <a:solidFill xmlns:a="http://schemas.openxmlformats.org/drawingml/2006/main">
            <a:srgbClr val="223749"/>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89A61BDA-AC31-4844-805D-F1DBC58A0C45}"/>
              </a:ext>
            </a:extLst>
          </p:cNvPr>
          <p:cNvSpPr>
            <a:spLocks xmlns:a="http://schemas.openxmlformats.org/drawingml/2006/main" noGrp="1"/>
          </p:cNvSpPr>
          <p:nvPr/>
        </p:nvSpPr>
        <p:spPr>
          <a:xfrm xmlns:a="http://schemas.openxmlformats.org/drawingml/2006/main">
            <a:off x="5191125" y="2676525"/>
            <a:ext cx="1762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F4F6F8"/>
                </a:solidFill>
                <a:latin typeface="Segoe UI"/>
                <a:ea typeface="Segoe UI"/>
                <a:cs typeface="Segoe UI"/>
              </a:defRPr>
            </a:defPPr>
            <a:lvl1pPr>
              <a:defRPr sz="2100" b="1">
                <a:solidFill>
                  <a:srgbClr val="F4F6F8"/>
                </a:solidFill>
                <a:latin typeface="Segoe UI"/>
                <a:ea typeface="Segoe UI"/>
                <a:cs typeface="Segoe UI"/>
              </a:defRPr>
            </a:lvl1pPr>
            <a:lvl2pPr>
              <a:defRPr sz="2100" b="1">
                <a:solidFill>
                  <a:srgbClr val="F4F6F8"/>
                </a:solidFill>
                <a:latin typeface="Segoe UI"/>
                <a:ea typeface="Segoe UI"/>
                <a:cs typeface="Segoe UI"/>
              </a:defRPr>
            </a:lvl2pPr>
            <a:lvl3pPr>
              <a:defRPr sz="2100" b="1">
                <a:solidFill>
                  <a:srgbClr val="F4F6F8"/>
                </a:solidFill>
                <a:latin typeface="Segoe UI"/>
                <a:ea typeface="Segoe UI"/>
                <a:cs typeface="Segoe UI"/>
              </a:defRPr>
            </a:lvl3pPr>
            <a:lvl4pPr>
              <a:defRPr sz="2100" b="1">
                <a:solidFill>
                  <a:srgbClr val="F4F6F8"/>
                </a:solidFill>
                <a:latin typeface="Segoe UI"/>
                <a:ea typeface="Segoe UI"/>
                <a:cs typeface="Segoe UI"/>
              </a:defRPr>
            </a:lvl4pPr>
            <a:lvl5pPr>
              <a:defRPr sz="2100" b="1">
                <a:solidFill>
                  <a:srgbClr val="F4F6F8"/>
                </a:solidFill>
                <a:latin typeface="Segoe UI"/>
                <a:ea typeface="Segoe UI"/>
                <a:cs typeface="Segoe UI"/>
              </a:defRPr>
            </a:lvl5pPr>
            <a:lvl6pPr>
              <a:defRPr sz="2100" b="1">
                <a:solidFill>
                  <a:srgbClr val="F4F6F8"/>
                </a:solidFill>
                <a:latin typeface="Segoe UI"/>
                <a:ea typeface="Segoe UI"/>
                <a:cs typeface="Segoe UI"/>
              </a:defRPr>
            </a:lvl6pPr>
            <a:lvl7pPr>
              <a:defRPr sz="2100" b="1">
                <a:solidFill>
                  <a:srgbClr val="F4F6F8"/>
                </a:solidFill>
                <a:latin typeface="Segoe UI"/>
                <a:ea typeface="Segoe UI"/>
                <a:cs typeface="Segoe UI"/>
              </a:defRPr>
            </a:lvl7pPr>
            <a:lvl8pPr>
              <a:defRPr sz="2100" b="1">
                <a:solidFill>
                  <a:srgbClr val="F4F6F8"/>
                </a:solidFill>
                <a:latin typeface="Segoe UI"/>
                <a:ea typeface="Segoe UI"/>
                <a:cs typeface="Segoe UI"/>
              </a:defRPr>
            </a:lvl8pPr>
            <a:lvl9pPr>
              <a:defRPr sz="2100" b="1">
                <a:solidFill>
                  <a:srgbClr val="F4F6F8"/>
                </a:solidFill>
                <a:latin typeface="Segoe UI"/>
                <a:ea typeface="Segoe UI"/>
                <a:cs typeface="Segoe UI"/>
              </a:defRPr>
            </a:lvl9pPr>
          </a:lstStyle>
          <a:p xmlns:a="http://schemas.openxmlformats.org/drawingml/2006/main">
            <a:pPr>
              <a:defRPr sz="2100" b="1">
                <a:solidFill>
                  <a:srgbClr val="F4F6F8"/>
                </a:solidFill>
                <a:latin typeface="Segoe UI"/>
                <a:ea typeface="Segoe UI"/>
                <a:cs typeface="Segoe UI"/>
              </a:defRPr>
            </a:pPr>
            <a:r>
              <a:rPr sz="2100" b="1">
                <a:solidFill>
                  <a:srgbClr val="F4F6F8"/>
                </a:solidFill>
                <a:latin typeface="Segoe UI"/>
                <a:ea typeface="Segoe UI"/>
                <a:cs typeface="Segoe UI"/>
              </a:rPr>
              <a:t>Operator</a:t>
            </a:r>
          </a:p>
        </p:txBody>
      </p:sp>
      <p:sp>
        <p:nvSpPr>
          <p:cNvPr id="14" name="">
            <a:extLst xmlns:a="http://schemas.openxmlformats.org/drawingml/2006/main">
              <a:ext uri="{FF2B5EF4-FFF2-40B4-BE49-F238E27FC236}">
                <a16:creationId xmlns:a16="http://schemas.microsoft.com/office/drawing/2014/main" id="{B0C87E40-BA81-44DF-AAE0-5D8367210A42}"/>
              </a:ext>
            </a:extLst>
          </p:cNvPr>
          <p:cNvSpPr>
            <a:spLocks xmlns:a="http://schemas.openxmlformats.org/drawingml/2006/main" noGrp="1"/>
          </p:cNvSpPr>
          <p:nvPr/>
        </p:nvSpPr>
        <p:spPr>
          <a:xfrm xmlns:a="http://schemas.openxmlformats.org/drawingml/2006/main">
            <a:off x="5191125" y="3305175"/>
            <a:ext cx="1762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BECBD6"/>
                </a:solidFill>
                <a:latin typeface="Segoe UI"/>
                <a:ea typeface="Segoe UI"/>
                <a:cs typeface="Segoe UI"/>
              </a:defRPr>
            </a:defPPr>
            <a:lvl1pPr>
              <a:defRPr sz="1650" b="0">
                <a:solidFill>
                  <a:srgbClr val="BECBD6"/>
                </a:solidFill>
                <a:latin typeface="Segoe UI"/>
                <a:ea typeface="Segoe UI"/>
                <a:cs typeface="Segoe UI"/>
              </a:defRPr>
            </a:lvl1pPr>
            <a:lvl2pPr>
              <a:defRPr sz="1650" b="0">
                <a:solidFill>
                  <a:srgbClr val="BECBD6"/>
                </a:solidFill>
                <a:latin typeface="Segoe UI"/>
                <a:ea typeface="Segoe UI"/>
                <a:cs typeface="Segoe UI"/>
              </a:defRPr>
            </a:lvl2pPr>
            <a:lvl3pPr>
              <a:defRPr sz="1650" b="0">
                <a:solidFill>
                  <a:srgbClr val="BECBD6"/>
                </a:solidFill>
                <a:latin typeface="Segoe UI"/>
                <a:ea typeface="Segoe UI"/>
                <a:cs typeface="Segoe UI"/>
              </a:defRPr>
            </a:lvl3pPr>
            <a:lvl4pPr>
              <a:defRPr sz="1650" b="0">
                <a:solidFill>
                  <a:srgbClr val="BECBD6"/>
                </a:solidFill>
                <a:latin typeface="Segoe UI"/>
                <a:ea typeface="Segoe UI"/>
                <a:cs typeface="Segoe UI"/>
              </a:defRPr>
            </a:lvl4pPr>
            <a:lvl5pPr>
              <a:defRPr sz="1650" b="0">
                <a:solidFill>
                  <a:srgbClr val="BECBD6"/>
                </a:solidFill>
                <a:latin typeface="Segoe UI"/>
                <a:ea typeface="Segoe UI"/>
                <a:cs typeface="Segoe UI"/>
              </a:defRPr>
            </a:lvl5pPr>
            <a:lvl6pPr>
              <a:defRPr sz="1650" b="0">
                <a:solidFill>
                  <a:srgbClr val="BECBD6"/>
                </a:solidFill>
                <a:latin typeface="Segoe UI"/>
                <a:ea typeface="Segoe UI"/>
                <a:cs typeface="Segoe UI"/>
              </a:defRPr>
            </a:lvl6pPr>
            <a:lvl7pPr>
              <a:defRPr sz="1650" b="0">
                <a:solidFill>
                  <a:srgbClr val="BECBD6"/>
                </a:solidFill>
                <a:latin typeface="Segoe UI"/>
                <a:ea typeface="Segoe UI"/>
                <a:cs typeface="Segoe UI"/>
              </a:defRPr>
            </a:lvl7pPr>
            <a:lvl8pPr>
              <a:defRPr sz="1650" b="0">
                <a:solidFill>
                  <a:srgbClr val="BECBD6"/>
                </a:solidFill>
                <a:latin typeface="Segoe UI"/>
                <a:ea typeface="Segoe UI"/>
                <a:cs typeface="Segoe UI"/>
              </a:defRPr>
            </a:lvl8pPr>
            <a:lvl9pPr>
              <a:defRPr sz="1650" b="0">
                <a:solidFill>
                  <a:srgbClr val="BECBD6"/>
                </a:solidFill>
                <a:latin typeface="Segoe UI"/>
                <a:ea typeface="Segoe UI"/>
                <a:cs typeface="Segoe UI"/>
              </a:defRPr>
            </a:lvl9pPr>
          </a:lstStyle>
          <a:p xmlns:a="http://schemas.openxmlformats.org/drawingml/2006/main">
            <a:pPr>
              <a:defRPr sz="1650" b="0">
                <a:solidFill>
                  <a:srgbClr val="BECBD6"/>
                </a:solidFill>
                <a:latin typeface="Segoe UI"/>
                <a:ea typeface="Segoe UI"/>
                <a:cs typeface="Segoe UI"/>
              </a:defRPr>
            </a:pPr>
            <a:r>
              <a:rPr sz="1650" b="0">
                <a:solidFill>
                  <a:srgbClr val="BECBD6"/>
                </a:solidFill>
                <a:latin typeface="Segoe UI"/>
                <a:ea typeface="Segoe UI"/>
                <a:cs typeface="Segoe UI"/>
              </a:rPr>
              <a:t>Build task</a:t>
            </a:r>
          </a:p>
        </p:txBody>
      </p:sp>
      <p:sp>
        <p:nvSpPr>
          <p:cNvPr id="15" name="">
            <a:extLst xmlns:a="http://schemas.openxmlformats.org/drawingml/2006/main">
              <a:ext uri="{FF2B5EF4-FFF2-40B4-BE49-F238E27FC236}">
                <a16:creationId xmlns:a16="http://schemas.microsoft.com/office/drawing/2014/main" id="{F71DC2AD-6386-48A2-A4A8-07E1BC800C1A}"/>
              </a:ext>
            </a:extLst>
          </p:cNvPr>
          <p:cNvSpPr>
            <a:spLocks xmlns:a="http://schemas.openxmlformats.org/drawingml/2006/main" noGrp="1"/>
          </p:cNvSpPr>
          <p:nvPr/>
        </p:nvSpPr>
        <p:spPr>
          <a:xfrm xmlns:a="http://schemas.openxmlformats.org/drawingml/2006/main">
            <a:off x="7058025" y="2905125"/>
            <a:ext cx="285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625" b="1">
                <a:solidFill>
                  <a:srgbClr val="56D8D0"/>
                </a:solidFill>
                <a:latin typeface="Segoe UI"/>
                <a:ea typeface="Segoe UI"/>
                <a:cs typeface="Segoe UI"/>
              </a:defRPr>
            </a:defPPr>
            <a:lvl1pPr>
              <a:defRPr sz="2625" b="1">
                <a:solidFill>
                  <a:srgbClr val="56D8D0"/>
                </a:solidFill>
                <a:latin typeface="Segoe UI"/>
                <a:ea typeface="Segoe UI"/>
                <a:cs typeface="Segoe UI"/>
              </a:defRPr>
            </a:lvl1pPr>
            <a:lvl2pPr>
              <a:defRPr sz="2625" b="1">
                <a:solidFill>
                  <a:srgbClr val="56D8D0"/>
                </a:solidFill>
                <a:latin typeface="Segoe UI"/>
                <a:ea typeface="Segoe UI"/>
                <a:cs typeface="Segoe UI"/>
              </a:defRPr>
            </a:lvl2pPr>
            <a:lvl3pPr>
              <a:defRPr sz="2625" b="1">
                <a:solidFill>
                  <a:srgbClr val="56D8D0"/>
                </a:solidFill>
                <a:latin typeface="Segoe UI"/>
                <a:ea typeface="Segoe UI"/>
                <a:cs typeface="Segoe UI"/>
              </a:defRPr>
            </a:lvl3pPr>
            <a:lvl4pPr>
              <a:defRPr sz="2625" b="1">
                <a:solidFill>
                  <a:srgbClr val="56D8D0"/>
                </a:solidFill>
                <a:latin typeface="Segoe UI"/>
                <a:ea typeface="Segoe UI"/>
                <a:cs typeface="Segoe UI"/>
              </a:defRPr>
            </a:lvl4pPr>
            <a:lvl5pPr>
              <a:defRPr sz="2625" b="1">
                <a:solidFill>
                  <a:srgbClr val="56D8D0"/>
                </a:solidFill>
                <a:latin typeface="Segoe UI"/>
                <a:ea typeface="Segoe UI"/>
                <a:cs typeface="Segoe UI"/>
              </a:defRPr>
            </a:lvl5pPr>
            <a:lvl6pPr>
              <a:defRPr sz="2625" b="1">
                <a:solidFill>
                  <a:srgbClr val="56D8D0"/>
                </a:solidFill>
                <a:latin typeface="Segoe UI"/>
                <a:ea typeface="Segoe UI"/>
                <a:cs typeface="Segoe UI"/>
              </a:defRPr>
            </a:lvl6pPr>
            <a:lvl7pPr>
              <a:defRPr sz="2625" b="1">
                <a:solidFill>
                  <a:srgbClr val="56D8D0"/>
                </a:solidFill>
                <a:latin typeface="Segoe UI"/>
                <a:ea typeface="Segoe UI"/>
                <a:cs typeface="Segoe UI"/>
              </a:defRPr>
            </a:lvl7pPr>
            <a:lvl8pPr>
              <a:defRPr sz="2625" b="1">
                <a:solidFill>
                  <a:srgbClr val="56D8D0"/>
                </a:solidFill>
                <a:latin typeface="Segoe UI"/>
                <a:ea typeface="Segoe UI"/>
                <a:cs typeface="Segoe UI"/>
              </a:defRPr>
            </a:lvl8pPr>
            <a:lvl9pPr>
              <a:defRPr sz="2625" b="1">
                <a:solidFill>
                  <a:srgbClr val="56D8D0"/>
                </a:solidFill>
                <a:latin typeface="Segoe UI"/>
                <a:ea typeface="Segoe UI"/>
                <a:cs typeface="Segoe UI"/>
              </a:defRPr>
            </a:lvl9pPr>
          </a:lstStyle>
          <a:p xmlns:a="http://schemas.openxmlformats.org/drawingml/2006/main">
            <a:pPr>
              <a:defRPr sz="2625" b="1">
                <a:solidFill>
                  <a:srgbClr val="56D8D0"/>
                </a:solidFill>
                <a:latin typeface="Segoe UI"/>
                <a:ea typeface="Segoe UI"/>
                <a:cs typeface="Segoe UI"/>
              </a:defRPr>
            </a:pPr>
            <a:r>
              <a:rPr sz="2625" b="1">
                <a:solidFill>
                  <a:srgbClr val="56D8D0"/>
                </a:solidFill>
                <a:latin typeface="Segoe UI"/>
                <a:ea typeface="Segoe UI"/>
                <a:cs typeface="Segoe UI"/>
              </a:rPr>
              <a:t>→</a:t>
            </a:r>
          </a:p>
        </p:txBody>
      </p:sp>
      <p:sp>
        <p:nvSpPr>
          <p:cNvPr id="16" name="">
            <a:extLst xmlns:a="http://schemas.openxmlformats.org/drawingml/2006/main">
              <a:ext uri="{FF2B5EF4-FFF2-40B4-BE49-F238E27FC236}">
                <a16:creationId xmlns:a16="http://schemas.microsoft.com/office/drawing/2014/main" id="{0311BD01-8B08-4A8D-A75D-AA068138A8AF}"/>
              </a:ext>
            </a:extLst>
          </p:cNvPr>
          <p:cNvSpPr>
            <a:spLocks xmlns:a="http://schemas.openxmlformats.org/drawingml/2006/main" noGrp="1"/>
          </p:cNvSpPr>
          <p:nvPr/>
        </p:nvSpPr>
        <p:spPr>
          <a:xfrm xmlns:a="http://schemas.openxmlformats.org/drawingml/2006/main">
            <a:off x="7305675" y="2505075"/>
            <a:ext cx="2009775" cy="1524000"/>
          </a:xfrm>
          <a:prstGeom xmlns:a="http://schemas.openxmlformats.org/drawingml/2006/main" prst="rect">
            <a:avLst/>
          </a:prstGeom>
          <a:solidFill xmlns:a="http://schemas.openxmlformats.org/drawingml/2006/main">
            <a:srgbClr val="223749"/>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0F3C0E6F-56F2-43D5-A9B2-925A8B671D82}"/>
              </a:ext>
            </a:extLst>
          </p:cNvPr>
          <p:cNvSpPr>
            <a:spLocks xmlns:a="http://schemas.openxmlformats.org/drawingml/2006/main" noGrp="1"/>
          </p:cNvSpPr>
          <p:nvPr/>
        </p:nvSpPr>
        <p:spPr>
          <a:xfrm xmlns:a="http://schemas.openxmlformats.org/drawingml/2006/main">
            <a:off x="7429500" y="2676525"/>
            <a:ext cx="1762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F4F6F8"/>
                </a:solidFill>
                <a:latin typeface="Segoe UI"/>
                <a:ea typeface="Segoe UI"/>
                <a:cs typeface="Segoe UI"/>
              </a:defRPr>
            </a:defPPr>
            <a:lvl1pPr>
              <a:defRPr sz="2100" b="1">
                <a:solidFill>
                  <a:srgbClr val="F4F6F8"/>
                </a:solidFill>
                <a:latin typeface="Segoe UI"/>
                <a:ea typeface="Segoe UI"/>
                <a:cs typeface="Segoe UI"/>
              </a:defRPr>
            </a:lvl1pPr>
            <a:lvl2pPr>
              <a:defRPr sz="2100" b="1">
                <a:solidFill>
                  <a:srgbClr val="F4F6F8"/>
                </a:solidFill>
                <a:latin typeface="Segoe UI"/>
                <a:ea typeface="Segoe UI"/>
                <a:cs typeface="Segoe UI"/>
              </a:defRPr>
            </a:lvl2pPr>
            <a:lvl3pPr>
              <a:defRPr sz="2100" b="1">
                <a:solidFill>
                  <a:srgbClr val="F4F6F8"/>
                </a:solidFill>
                <a:latin typeface="Segoe UI"/>
                <a:ea typeface="Segoe UI"/>
                <a:cs typeface="Segoe UI"/>
              </a:defRPr>
            </a:lvl3pPr>
            <a:lvl4pPr>
              <a:defRPr sz="2100" b="1">
                <a:solidFill>
                  <a:srgbClr val="F4F6F8"/>
                </a:solidFill>
                <a:latin typeface="Segoe UI"/>
                <a:ea typeface="Segoe UI"/>
                <a:cs typeface="Segoe UI"/>
              </a:defRPr>
            </a:lvl4pPr>
            <a:lvl5pPr>
              <a:defRPr sz="2100" b="1">
                <a:solidFill>
                  <a:srgbClr val="F4F6F8"/>
                </a:solidFill>
                <a:latin typeface="Segoe UI"/>
                <a:ea typeface="Segoe UI"/>
                <a:cs typeface="Segoe UI"/>
              </a:defRPr>
            </a:lvl5pPr>
            <a:lvl6pPr>
              <a:defRPr sz="2100" b="1">
                <a:solidFill>
                  <a:srgbClr val="F4F6F8"/>
                </a:solidFill>
                <a:latin typeface="Segoe UI"/>
                <a:ea typeface="Segoe UI"/>
                <a:cs typeface="Segoe UI"/>
              </a:defRPr>
            </a:lvl6pPr>
            <a:lvl7pPr>
              <a:defRPr sz="2100" b="1">
                <a:solidFill>
                  <a:srgbClr val="F4F6F8"/>
                </a:solidFill>
                <a:latin typeface="Segoe UI"/>
                <a:ea typeface="Segoe UI"/>
                <a:cs typeface="Segoe UI"/>
              </a:defRPr>
            </a:lvl7pPr>
            <a:lvl8pPr>
              <a:defRPr sz="2100" b="1">
                <a:solidFill>
                  <a:srgbClr val="F4F6F8"/>
                </a:solidFill>
                <a:latin typeface="Segoe UI"/>
                <a:ea typeface="Segoe UI"/>
                <a:cs typeface="Segoe UI"/>
              </a:defRPr>
            </a:lvl8pPr>
            <a:lvl9pPr>
              <a:defRPr sz="2100" b="1">
                <a:solidFill>
                  <a:srgbClr val="F4F6F8"/>
                </a:solidFill>
                <a:latin typeface="Segoe UI"/>
                <a:ea typeface="Segoe UI"/>
                <a:cs typeface="Segoe UI"/>
              </a:defRPr>
            </a:lvl9pPr>
          </a:lstStyle>
          <a:p xmlns:a="http://schemas.openxmlformats.org/drawingml/2006/main">
            <a:pPr>
              <a:defRPr sz="2100" b="1">
                <a:solidFill>
                  <a:srgbClr val="F4F6F8"/>
                </a:solidFill>
                <a:latin typeface="Segoe UI"/>
                <a:ea typeface="Segoe UI"/>
                <a:cs typeface="Segoe UI"/>
              </a:defRPr>
            </a:pPr>
            <a:r>
              <a:rPr sz="2100" b="1">
                <a:solidFill>
                  <a:srgbClr val="F4F6F8"/>
                </a:solidFill>
                <a:latin typeface="Segoe UI"/>
                <a:ea typeface="Segoe UI"/>
                <a:cs typeface="Segoe UI"/>
              </a:rPr>
              <a:t>Blender</a:t>
            </a:r>
          </a:p>
        </p:txBody>
      </p:sp>
      <p:sp>
        <p:nvSpPr>
          <p:cNvPr id="18" name="">
            <a:extLst xmlns:a="http://schemas.openxmlformats.org/drawingml/2006/main">
              <a:ext uri="{FF2B5EF4-FFF2-40B4-BE49-F238E27FC236}">
                <a16:creationId xmlns:a16="http://schemas.microsoft.com/office/drawing/2014/main" id="{02B6E25B-7908-494E-B6B6-B51D3E3149BF}"/>
              </a:ext>
            </a:extLst>
          </p:cNvPr>
          <p:cNvSpPr>
            <a:spLocks xmlns:a="http://schemas.openxmlformats.org/drawingml/2006/main" noGrp="1"/>
          </p:cNvSpPr>
          <p:nvPr/>
        </p:nvSpPr>
        <p:spPr>
          <a:xfrm xmlns:a="http://schemas.openxmlformats.org/drawingml/2006/main">
            <a:off x="7429500" y="3305175"/>
            <a:ext cx="1762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BECBD6"/>
                </a:solidFill>
                <a:latin typeface="Segoe UI"/>
                <a:ea typeface="Segoe UI"/>
                <a:cs typeface="Segoe UI"/>
              </a:defRPr>
            </a:defPPr>
            <a:lvl1pPr>
              <a:defRPr sz="1650" b="0">
                <a:solidFill>
                  <a:srgbClr val="BECBD6"/>
                </a:solidFill>
                <a:latin typeface="Segoe UI"/>
                <a:ea typeface="Segoe UI"/>
                <a:cs typeface="Segoe UI"/>
              </a:defRPr>
            </a:lvl1pPr>
            <a:lvl2pPr>
              <a:defRPr sz="1650" b="0">
                <a:solidFill>
                  <a:srgbClr val="BECBD6"/>
                </a:solidFill>
                <a:latin typeface="Segoe UI"/>
                <a:ea typeface="Segoe UI"/>
                <a:cs typeface="Segoe UI"/>
              </a:defRPr>
            </a:lvl2pPr>
            <a:lvl3pPr>
              <a:defRPr sz="1650" b="0">
                <a:solidFill>
                  <a:srgbClr val="BECBD6"/>
                </a:solidFill>
                <a:latin typeface="Segoe UI"/>
                <a:ea typeface="Segoe UI"/>
                <a:cs typeface="Segoe UI"/>
              </a:defRPr>
            </a:lvl3pPr>
            <a:lvl4pPr>
              <a:defRPr sz="1650" b="0">
                <a:solidFill>
                  <a:srgbClr val="BECBD6"/>
                </a:solidFill>
                <a:latin typeface="Segoe UI"/>
                <a:ea typeface="Segoe UI"/>
                <a:cs typeface="Segoe UI"/>
              </a:defRPr>
            </a:lvl4pPr>
            <a:lvl5pPr>
              <a:defRPr sz="1650" b="0">
                <a:solidFill>
                  <a:srgbClr val="BECBD6"/>
                </a:solidFill>
                <a:latin typeface="Segoe UI"/>
                <a:ea typeface="Segoe UI"/>
                <a:cs typeface="Segoe UI"/>
              </a:defRPr>
            </a:lvl5pPr>
            <a:lvl6pPr>
              <a:defRPr sz="1650" b="0">
                <a:solidFill>
                  <a:srgbClr val="BECBD6"/>
                </a:solidFill>
                <a:latin typeface="Segoe UI"/>
                <a:ea typeface="Segoe UI"/>
                <a:cs typeface="Segoe UI"/>
              </a:defRPr>
            </a:lvl6pPr>
            <a:lvl7pPr>
              <a:defRPr sz="1650" b="0">
                <a:solidFill>
                  <a:srgbClr val="BECBD6"/>
                </a:solidFill>
                <a:latin typeface="Segoe UI"/>
                <a:ea typeface="Segoe UI"/>
                <a:cs typeface="Segoe UI"/>
              </a:defRPr>
            </a:lvl7pPr>
            <a:lvl8pPr>
              <a:defRPr sz="1650" b="0">
                <a:solidFill>
                  <a:srgbClr val="BECBD6"/>
                </a:solidFill>
                <a:latin typeface="Segoe UI"/>
                <a:ea typeface="Segoe UI"/>
                <a:cs typeface="Segoe UI"/>
              </a:defRPr>
            </a:lvl8pPr>
            <a:lvl9pPr>
              <a:defRPr sz="1650" b="0">
                <a:solidFill>
                  <a:srgbClr val="BECBD6"/>
                </a:solidFill>
                <a:latin typeface="Segoe UI"/>
                <a:ea typeface="Segoe UI"/>
                <a:cs typeface="Segoe UI"/>
              </a:defRPr>
            </a:lvl9pPr>
          </a:lstStyle>
          <a:p xmlns:a="http://schemas.openxmlformats.org/drawingml/2006/main">
            <a:pPr>
              <a:defRPr sz="1650" b="0">
                <a:solidFill>
                  <a:srgbClr val="BECBD6"/>
                </a:solidFill>
                <a:latin typeface="Segoe UI"/>
                <a:ea typeface="Segoe UI"/>
                <a:cs typeface="Segoe UI"/>
              </a:defRPr>
            </a:pPr>
            <a:r>
              <a:rPr sz="1650" b="0">
                <a:solidFill>
                  <a:srgbClr val="BECBD6"/>
                </a:solidFill>
                <a:latin typeface="Segoe UI"/>
                <a:ea typeface="Segoe UI"/>
                <a:cs typeface="Segoe UI"/>
              </a:rPr>
              <a:t>Named 3D parts</a:t>
            </a:r>
          </a:p>
        </p:txBody>
      </p:sp>
      <p:sp>
        <p:nvSpPr>
          <p:cNvPr id="19" name="">
            <a:extLst xmlns:a="http://schemas.openxmlformats.org/drawingml/2006/main">
              <a:ext uri="{FF2B5EF4-FFF2-40B4-BE49-F238E27FC236}">
                <a16:creationId xmlns:a16="http://schemas.microsoft.com/office/drawing/2014/main" id="{C1FCCB4E-41EA-4D9A-AAA7-509A9FAC34CE}"/>
              </a:ext>
            </a:extLst>
          </p:cNvPr>
          <p:cNvSpPr>
            <a:spLocks xmlns:a="http://schemas.openxmlformats.org/drawingml/2006/main" noGrp="1"/>
          </p:cNvSpPr>
          <p:nvPr/>
        </p:nvSpPr>
        <p:spPr>
          <a:xfrm xmlns:a="http://schemas.openxmlformats.org/drawingml/2006/main">
            <a:off x="9296400" y="2905125"/>
            <a:ext cx="285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625" b="1">
                <a:solidFill>
                  <a:srgbClr val="56D8D0"/>
                </a:solidFill>
                <a:latin typeface="Segoe UI"/>
                <a:ea typeface="Segoe UI"/>
                <a:cs typeface="Segoe UI"/>
              </a:defRPr>
            </a:defPPr>
            <a:lvl1pPr>
              <a:defRPr sz="2625" b="1">
                <a:solidFill>
                  <a:srgbClr val="56D8D0"/>
                </a:solidFill>
                <a:latin typeface="Segoe UI"/>
                <a:ea typeface="Segoe UI"/>
                <a:cs typeface="Segoe UI"/>
              </a:defRPr>
            </a:lvl1pPr>
            <a:lvl2pPr>
              <a:defRPr sz="2625" b="1">
                <a:solidFill>
                  <a:srgbClr val="56D8D0"/>
                </a:solidFill>
                <a:latin typeface="Segoe UI"/>
                <a:ea typeface="Segoe UI"/>
                <a:cs typeface="Segoe UI"/>
              </a:defRPr>
            </a:lvl2pPr>
            <a:lvl3pPr>
              <a:defRPr sz="2625" b="1">
                <a:solidFill>
                  <a:srgbClr val="56D8D0"/>
                </a:solidFill>
                <a:latin typeface="Segoe UI"/>
                <a:ea typeface="Segoe UI"/>
                <a:cs typeface="Segoe UI"/>
              </a:defRPr>
            </a:lvl3pPr>
            <a:lvl4pPr>
              <a:defRPr sz="2625" b="1">
                <a:solidFill>
                  <a:srgbClr val="56D8D0"/>
                </a:solidFill>
                <a:latin typeface="Segoe UI"/>
                <a:ea typeface="Segoe UI"/>
                <a:cs typeface="Segoe UI"/>
              </a:defRPr>
            </a:lvl4pPr>
            <a:lvl5pPr>
              <a:defRPr sz="2625" b="1">
                <a:solidFill>
                  <a:srgbClr val="56D8D0"/>
                </a:solidFill>
                <a:latin typeface="Segoe UI"/>
                <a:ea typeface="Segoe UI"/>
                <a:cs typeface="Segoe UI"/>
              </a:defRPr>
            </a:lvl5pPr>
            <a:lvl6pPr>
              <a:defRPr sz="2625" b="1">
                <a:solidFill>
                  <a:srgbClr val="56D8D0"/>
                </a:solidFill>
                <a:latin typeface="Segoe UI"/>
                <a:ea typeface="Segoe UI"/>
                <a:cs typeface="Segoe UI"/>
              </a:defRPr>
            </a:lvl6pPr>
            <a:lvl7pPr>
              <a:defRPr sz="2625" b="1">
                <a:solidFill>
                  <a:srgbClr val="56D8D0"/>
                </a:solidFill>
                <a:latin typeface="Segoe UI"/>
                <a:ea typeface="Segoe UI"/>
                <a:cs typeface="Segoe UI"/>
              </a:defRPr>
            </a:lvl7pPr>
            <a:lvl8pPr>
              <a:defRPr sz="2625" b="1">
                <a:solidFill>
                  <a:srgbClr val="56D8D0"/>
                </a:solidFill>
                <a:latin typeface="Segoe UI"/>
                <a:ea typeface="Segoe UI"/>
                <a:cs typeface="Segoe UI"/>
              </a:defRPr>
            </a:lvl8pPr>
            <a:lvl9pPr>
              <a:defRPr sz="2625" b="1">
                <a:solidFill>
                  <a:srgbClr val="56D8D0"/>
                </a:solidFill>
                <a:latin typeface="Segoe UI"/>
                <a:ea typeface="Segoe UI"/>
                <a:cs typeface="Segoe UI"/>
              </a:defRPr>
            </a:lvl9pPr>
          </a:lstStyle>
          <a:p xmlns:a="http://schemas.openxmlformats.org/drawingml/2006/main">
            <a:pPr>
              <a:defRPr sz="2625" b="1">
                <a:solidFill>
                  <a:srgbClr val="56D8D0"/>
                </a:solidFill>
                <a:latin typeface="Segoe UI"/>
                <a:ea typeface="Segoe UI"/>
                <a:cs typeface="Segoe UI"/>
              </a:defRPr>
            </a:pPr>
            <a:r>
              <a:rPr sz="2625" b="1">
                <a:solidFill>
                  <a:srgbClr val="56D8D0"/>
                </a:solidFill>
                <a:latin typeface="Segoe UI"/>
                <a:ea typeface="Segoe UI"/>
                <a:cs typeface="Segoe UI"/>
              </a:rPr>
              <a:t>→</a:t>
            </a:r>
          </a:p>
        </p:txBody>
      </p:sp>
      <p:sp>
        <p:nvSpPr>
          <p:cNvPr id="20" name="">
            <a:extLst xmlns:a="http://schemas.openxmlformats.org/drawingml/2006/main">
              <a:ext uri="{FF2B5EF4-FFF2-40B4-BE49-F238E27FC236}">
                <a16:creationId xmlns:a16="http://schemas.microsoft.com/office/drawing/2014/main" id="{B4452444-FB35-4B5A-8B43-517615F007A6}"/>
              </a:ext>
            </a:extLst>
          </p:cNvPr>
          <p:cNvSpPr>
            <a:spLocks xmlns:a="http://schemas.openxmlformats.org/drawingml/2006/main" noGrp="1"/>
          </p:cNvSpPr>
          <p:nvPr/>
        </p:nvSpPr>
        <p:spPr>
          <a:xfrm xmlns:a="http://schemas.openxmlformats.org/drawingml/2006/main">
            <a:off x="9544050" y="2505075"/>
            <a:ext cx="2009775" cy="1524000"/>
          </a:xfrm>
          <a:prstGeom xmlns:a="http://schemas.openxmlformats.org/drawingml/2006/main" prst="rect">
            <a:avLst/>
          </a:prstGeom>
          <a:solidFill xmlns:a="http://schemas.openxmlformats.org/drawingml/2006/main">
            <a:srgbClr val="56D8D0"/>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0DEFA44B-B646-4559-947D-85B42D7B66E5}"/>
              </a:ext>
            </a:extLst>
          </p:cNvPr>
          <p:cNvSpPr>
            <a:spLocks xmlns:a="http://schemas.openxmlformats.org/drawingml/2006/main" noGrp="1"/>
          </p:cNvSpPr>
          <p:nvPr/>
        </p:nvSpPr>
        <p:spPr>
          <a:xfrm xmlns:a="http://schemas.openxmlformats.org/drawingml/2006/main">
            <a:off x="9667875" y="2676525"/>
            <a:ext cx="176212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0C1622"/>
                </a:solidFill>
                <a:latin typeface="Segoe UI"/>
                <a:ea typeface="Segoe UI"/>
                <a:cs typeface="Segoe UI"/>
              </a:defRPr>
            </a:defPPr>
            <a:lvl1pPr>
              <a:defRPr sz="2100" b="1">
                <a:solidFill>
                  <a:srgbClr val="0C1622"/>
                </a:solidFill>
                <a:latin typeface="Segoe UI"/>
                <a:ea typeface="Segoe UI"/>
                <a:cs typeface="Segoe UI"/>
              </a:defRPr>
            </a:lvl1pPr>
            <a:lvl2pPr>
              <a:defRPr sz="2100" b="1">
                <a:solidFill>
                  <a:srgbClr val="0C1622"/>
                </a:solidFill>
                <a:latin typeface="Segoe UI"/>
                <a:ea typeface="Segoe UI"/>
                <a:cs typeface="Segoe UI"/>
              </a:defRPr>
            </a:lvl2pPr>
            <a:lvl3pPr>
              <a:defRPr sz="2100" b="1">
                <a:solidFill>
                  <a:srgbClr val="0C1622"/>
                </a:solidFill>
                <a:latin typeface="Segoe UI"/>
                <a:ea typeface="Segoe UI"/>
                <a:cs typeface="Segoe UI"/>
              </a:defRPr>
            </a:lvl3pPr>
            <a:lvl4pPr>
              <a:defRPr sz="2100" b="1">
                <a:solidFill>
                  <a:srgbClr val="0C1622"/>
                </a:solidFill>
                <a:latin typeface="Segoe UI"/>
                <a:ea typeface="Segoe UI"/>
                <a:cs typeface="Segoe UI"/>
              </a:defRPr>
            </a:lvl4pPr>
            <a:lvl5pPr>
              <a:defRPr sz="2100" b="1">
                <a:solidFill>
                  <a:srgbClr val="0C1622"/>
                </a:solidFill>
                <a:latin typeface="Segoe UI"/>
                <a:ea typeface="Segoe UI"/>
                <a:cs typeface="Segoe UI"/>
              </a:defRPr>
            </a:lvl5pPr>
            <a:lvl6pPr>
              <a:defRPr sz="2100" b="1">
                <a:solidFill>
                  <a:srgbClr val="0C1622"/>
                </a:solidFill>
                <a:latin typeface="Segoe UI"/>
                <a:ea typeface="Segoe UI"/>
                <a:cs typeface="Segoe UI"/>
              </a:defRPr>
            </a:lvl6pPr>
            <a:lvl7pPr>
              <a:defRPr sz="2100" b="1">
                <a:solidFill>
                  <a:srgbClr val="0C1622"/>
                </a:solidFill>
                <a:latin typeface="Segoe UI"/>
                <a:ea typeface="Segoe UI"/>
                <a:cs typeface="Segoe UI"/>
              </a:defRPr>
            </a:lvl7pPr>
            <a:lvl8pPr>
              <a:defRPr sz="2100" b="1">
                <a:solidFill>
                  <a:srgbClr val="0C1622"/>
                </a:solidFill>
                <a:latin typeface="Segoe UI"/>
                <a:ea typeface="Segoe UI"/>
                <a:cs typeface="Segoe UI"/>
              </a:defRPr>
            </a:lvl8pPr>
            <a:lvl9pPr>
              <a:defRPr sz="2100" b="1">
                <a:solidFill>
                  <a:srgbClr val="0C1622"/>
                </a:solidFill>
                <a:latin typeface="Segoe UI"/>
                <a:ea typeface="Segoe UI"/>
                <a:cs typeface="Segoe UI"/>
              </a:defRPr>
            </a:lvl9pPr>
          </a:lstStyle>
          <a:p xmlns:a="http://schemas.openxmlformats.org/drawingml/2006/main">
            <a:pPr>
              <a:defRPr sz="2100" b="1">
                <a:solidFill>
                  <a:srgbClr val="0C1622"/>
                </a:solidFill>
                <a:latin typeface="Segoe UI"/>
                <a:ea typeface="Segoe UI"/>
                <a:cs typeface="Segoe UI"/>
              </a:defRPr>
            </a:pPr>
            <a:r>
              <a:rPr sz="2100" b="1">
                <a:solidFill>
                  <a:srgbClr val="0C1622"/>
                </a:solidFill>
                <a:latin typeface="Segoe UI"/>
                <a:ea typeface="Segoe UI"/>
                <a:cs typeface="Segoe UI"/>
              </a:rPr>
              <a:t>Matrix on Quest</a:t>
            </a:r>
          </a:p>
        </p:txBody>
      </p:sp>
      <p:sp>
        <p:nvSpPr>
          <p:cNvPr id="22" name="">
            <a:extLst xmlns:a="http://schemas.openxmlformats.org/drawingml/2006/main">
              <a:ext uri="{FF2B5EF4-FFF2-40B4-BE49-F238E27FC236}">
                <a16:creationId xmlns:a16="http://schemas.microsoft.com/office/drawing/2014/main" id="{7558C0FE-4F02-4B0D-805E-79D0B4D1F6E0}"/>
              </a:ext>
            </a:extLst>
          </p:cNvPr>
          <p:cNvSpPr>
            <a:spLocks xmlns:a="http://schemas.openxmlformats.org/drawingml/2006/main" noGrp="1"/>
          </p:cNvSpPr>
          <p:nvPr/>
        </p:nvSpPr>
        <p:spPr>
          <a:xfrm xmlns:a="http://schemas.openxmlformats.org/drawingml/2006/main">
            <a:off x="9667875" y="3305175"/>
            <a:ext cx="17621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0C1622"/>
                </a:solidFill>
                <a:latin typeface="Segoe UI"/>
                <a:ea typeface="Segoe UI"/>
                <a:cs typeface="Segoe UI"/>
              </a:defRPr>
            </a:defPPr>
            <a:lvl1pPr>
              <a:defRPr sz="1650" b="0">
                <a:solidFill>
                  <a:srgbClr val="0C1622"/>
                </a:solidFill>
                <a:latin typeface="Segoe UI"/>
                <a:ea typeface="Segoe UI"/>
                <a:cs typeface="Segoe UI"/>
              </a:defRPr>
            </a:lvl1pPr>
            <a:lvl2pPr>
              <a:defRPr sz="1650" b="0">
                <a:solidFill>
                  <a:srgbClr val="0C1622"/>
                </a:solidFill>
                <a:latin typeface="Segoe UI"/>
                <a:ea typeface="Segoe UI"/>
                <a:cs typeface="Segoe UI"/>
              </a:defRPr>
            </a:lvl2pPr>
            <a:lvl3pPr>
              <a:defRPr sz="1650" b="0">
                <a:solidFill>
                  <a:srgbClr val="0C1622"/>
                </a:solidFill>
                <a:latin typeface="Segoe UI"/>
                <a:ea typeface="Segoe UI"/>
                <a:cs typeface="Segoe UI"/>
              </a:defRPr>
            </a:lvl3pPr>
            <a:lvl4pPr>
              <a:defRPr sz="1650" b="0">
                <a:solidFill>
                  <a:srgbClr val="0C1622"/>
                </a:solidFill>
                <a:latin typeface="Segoe UI"/>
                <a:ea typeface="Segoe UI"/>
                <a:cs typeface="Segoe UI"/>
              </a:defRPr>
            </a:lvl4pPr>
            <a:lvl5pPr>
              <a:defRPr sz="1650" b="0">
                <a:solidFill>
                  <a:srgbClr val="0C1622"/>
                </a:solidFill>
                <a:latin typeface="Segoe UI"/>
                <a:ea typeface="Segoe UI"/>
                <a:cs typeface="Segoe UI"/>
              </a:defRPr>
            </a:lvl5pPr>
            <a:lvl6pPr>
              <a:defRPr sz="1650" b="0">
                <a:solidFill>
                  <a:srgbClr val="0C1622"/>
                </a:solidFill>
                <a:latin typeface="Segoe UI"/>
                <a:ea typeface="Segoe UI"/>
                <a:cs typeface="Segoe UI"/>
              </a:defRPr>
            </a:lvl6pPr>
            <a:lvl7pPr>
              <a:defRPr sz="1650" b="0">
                <a:solidFill>
                  <a:srgbClr val="0C1622"/>
                </a:solidFill>
                <a:latin typeface="Segoe UI"/>
                <a:ea typeface="Segoe UI"/>
                <a:cs typeface="Segoe UI"/>
              </a:defRPr>
            </a:lvl7pPr>
            <a:lvl8pPr>
              <a:defRPr sz="1650" b="0">
                <a:solidFill>
                  <a:srgbClr val="0C1622"/>
                </a:solidFill>
                <a:latin typeface="Segoe UI"/>
                <a:ea typeface="Segoe UI"/>
                <a:cs typeface="Segoe UI"/>
              </a:defRPr>
            </a:lvl8pPr>
            <a:lvl9pPr>
              <a:defRPr sz="1650" b="0">
                <a:solidFill>
                  <a:srgbClr val="0C1622"/>
                </a:solidFill>
                <a:latin typeface="Segoe UI"/>
                <a:ea typeface="Segoe UI"/>
                <a:cs typeface="Segoe UI"/>
              </a:defRPr>
            </a:lvl9pPr>
          </a:lstStyle>
          <a:p xmlns:a="http://schemas.openxmlformats.org/drawingml/2006/main">
            <a:pPr>
              <a:defRPr sz="1650" b="0">
                <a:solidFill>
                  <a:srgbClr val="0C1622"/>
                </a:solidFill>
                <a:latin typeface="Segoe UI"/>
                <a:ea typeface="Segoe UI"/>
                <a:cs typeface="Segoe UI"/>
              </a:defRPr>
            </a:pPr>
            <a:r>
              <a:rPr sz="1650" b="0">
                <a:solidFill>
                  <a:srgbClr val="0C1622"/>
                </a:solidFill>
                <a:latin typeface="Segoe UI"/>
                <a:ea typeface="Segoe UI"/>
                <a:cs typeface="Segoe UI"/>
              </a:rPr>
              <a:t>Load and interact</a:t>
            </a:r>
          </a:p>
        </p:txBody>
      </p:sp>
      <p:sp>
        <p:nvSpPr>
          <p:cNvPr id="23" name="">
            <a:extLst xmlns:a="http://schemas.openxmlformats.org/drawingml/2006/main">
              <a:ext uri="{FF2B5EF4-FFF2-40B4-BE49-F238E27FC236}">
                <a16:creationId xmlns:a16="http://schemas.microsoft.com/office/drawing/2014/main" id="{D745B888-E7D5-4F59-934E-0540D89FC7F5}"/>
              </a:ext>
            </a:extLst>
          </p:cNvPr>
          <p:cNvSpPr>
            <a:spLocks xmlns:a="http://schemas.openxmlformats.org/drawingml/2006/main" noGrp="1"/>
          </p:cNvSpPr>
          <p:nvPr/>
        </p:nvSpPr>
        <p:spPr>
          <a:xfrm xmlns:a="http://schemas.openxmlformats.org/drawingml/2006/main">
            <a:off x="704850" y="4686300"/>
            <a:ext cx="10668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025" b="0">
                <a:solidFill>
                  <a:srgbClr val="F4F6F8"/>
                </a:solidFill>
                <a:latin typeface="Segoe UI"/>
                <a:ea typeface="Segoe UI"/>
                <a:cs typeface="Segoe UI"/>
              </a:defRPr>
            </a:defPPr>
            <a:lvl1pPr>
              <a:defRPr sz="2025" b="0">
                <a:solidFill>
                  <a:srgbClr val="F4F6F8"/>
                </a:solidFill>
                <a:latin typeface="Segoe UI"/>
                <a:ea typeface="Segoe UI"/>
                <a:cs typeface="Segoe UI"/>
              </a:defRPr>
            </a:lvl1pPr>
            <a:lvl2pPr>
              <a:defRPr sz="2025" b="0">
                <a:solidFill>
                  <a:srgbClr val="F4F6F8"/>
                </a:solidFill>
                <a:latin typeface="Segoe UI"/>
                <a:ea typeface="Segoe UI"/>
                <a:cs typeface="Segoe UI"/>
              </a:defRPr>
            </a:lvl2pPr>
            <a:lvl3pPr>
              <a:defRPr sz="2025" b="0">
                <a:solidFill>
                  <a:srgbClr val="F4F6F8"/>
                </a:solidFill>
                <a:latin typeface="Segoe UI"/>
                <a:ea typeface="Segoe UI"/>
                <a:cs typeface="Segoe UI"/>
              </a:defRPr>
            </a:lvl3pPr>
            <a:lvl4pPr>
              <a:defRPr sz="2025" b="0">
                <a:solidFill>
                  <a:srgbClr val="F4F6F8"/>
                </a:solidFill>
                <a:latin typeface="Segoe UI"/>
                <a:ea typeface="Segoe UI"/>
                <a:cs typeface="Segoe UI"/>
              </a:defRPr>
            </a:lvl4pPr>
            <a:lvl5pPr>
              <a:defRPr sz="2025" b="0">
                <a:solidFill>
                  <a:srgbClr val="F4F6F8"/>
                </a:solidFill>
                <a:latin typeface="Segoe UI"/>
                <a:ea typeface="Segoe UI"/>
                <a:cs typeface="Segoe UI"/>
              </a:defRPr>
            </a:lvl5pPr>
            <a:lvl6pPr>
              <a:defRPr sz="2025" b="0">
                <a:solidFill>
                  <a:srgbClr val="F4F6F8"/>
                </a:solidFill>
                <a:latin typeface="Segoe UI"/>
                <a:ea typeface="Segoe UI"/>
                <a:cs typeface="Segoe UI"/>
              </a:defRPr>
            </a:lvl6pPr>
            <a:lvl7pPr>
              <a:defRPr sz="2025" b="0">
                <a:solidFill>
                  <a:srgbClr val="F4F6F8"/>
                </a:solidFill>
                <a:latin typeface="Segoe UI"/>
                <a:ea typeface="Segoe UI"/>
                <a:cs typeface="Segoe UI"/>
              </a:defRPr>
            </a:lvl7pPr>
            <a:lvl8pPr>
              <a:defRPr sz="2025" b="0">
                <a:solidFill>
                  <a:srgbClr val="F4F6F8"/>
                </a:solidFill>
                <a:latin typeface="Segoe UI"/>
                <a:ea typeface="Segoe UI"/>
                <a:cs typeface="Segoe UI"/>
              </a:defRPr>
            </a:lvl8pPr>
            <a:lvl9pPr>
              <a:defRPr sz="2025" b="0">
                <a:solidFill>
                  <a:srgbClr val="F4F6F8"/>
                </a:solidFill>
                <a:latin typeface="Segoe UI"/>
                <a:ea typeface="Segoe UI"/>
                <a:cs typeface="Segoe UI"/>
              </a:defRPr>
            </a:lvl9pPr>
          </a:lstStyle>
          <a:p xmlns:a="http://schemas.openxmlformats.org/drawingml/2006/main">
            <a:pPr>
              <a:defRPr sz="2025" b="0">
                <a:solidFill>
                  <a:srgbClr val="F4F6F8"/>
                </a:solidFill>
                <a:latin typeface="Segoe UI"/>
                <a:ea typeface="Segoe UI"/>
                <a:cs typeface="Segoe UI"/>
              </a:defRPr>
            </a:pPr>
            <a:r>
              <a:rPr sz="2025" b="0">
                <a:solidFill>
                  <a:srgbClr val="F4F6F8"/>
                </a:solidFill>
                <a:latin typeface="Segoe UI"/>
                <a:ea typeface="Segoe UI"/>
                <a:cs typeface="Segoe UI"/>
              </a:rPr>
              <a:t>Task status and observed scene results return to the conversation.</a:t>
            </a:r>
          </a:p>
        </p:txBody>
      </p:sp>
      <p:sp>
        <p:nvSpPr>
          <p:cNvPr id="24" name="">
            <a:extLst xmlns:a="http://schemas.openxmlformats.org/drawingml/2006/main">
              <a:ext uri="{FF2B5EF4-FFF2-40B4-BE49-F238E27FC236}">
                <a16:creationId xmlns:a16="http://schemas.microsoft.com/office/drawing/2014/main" id="{F2856CB9-F7DD-4439-8051-66F50D3B4F92}"/>
              </a:ext>
            </a:extLst>
          </p:cNvPr>
          <p:cNvSpPr>
            <a:spLocks xmlns:a="http://schemas.openxmlformats.org/drawingml/2006/main" noGrp="1"/>
          </p:cNvSpPr>
          <p:nvPr/>
        </p:nvSpPr>
        <p:spPr>
          <a:xfrm xmlns:a="http://schemas.openxmlformats.org/drawingml/2006/main">
            <a:off x="704850" y="52863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BECBD6"/>
                </a:solidFill>
                <a:latin typeface="Segoe UI"/>
                <a:ea typeface="Segoe UI"/>
                <a:cs typeface="Segoe UI"/>
              </a:defRPr>
            </a:defPPr>
            <a:lvl1pPr>
              <a:defRPr sz="1800" b="0">
                <a:solidFill>
                  <a:srgbClr val="BECBD6"/>
                </a:solidFill>
                <a:latin typeface="Segoe UI"/>
                <a:ea typeface="Segoe UI"/>
                <a:cs typeface="Segoe UI"/>
              </a:defRPr>
            </a:lvl1pPr>
            <a:lvl2pPr>
              <a:defRPr sz="1800" b="0">
                <a:solidFill>
                  <a:srgbClr val="BECBD6"/>
                </a:solidFill>
                <a:latin typeface="Segoe UI"/>
                <a:ea typeface="Segoe UI"/>
                <a:cs typeface="Segoe UI"/>
              </a:defRPr>
            </a:lvl2pPr>
            <a:lvl3pPr>
              <a:defRPr sz="1800" b="0">
                <a:solidFill>
                  <a:srgbClr val="BECBD6"/>
                </a:solidFill>
                <a:latin typeface="Segoe UI"/>
                <a:ea typeface="Segoe UI"/>
                <a:cs typeface="Segoe UI"/>
              </a:defRPr>
            </a:lvl3pPr>
            <a:lvl4pPr>
              <a:defRPr sz="1800" b="0">
                <a:solidFill>
                  <a:srgbClr val="BECBD6"/>
                </a:solidFill>
                <a:latin typeface="Segoe UI"/>
                <a:ea typeface="Segoe UI"/>
                <a:cs typeface="Segoe UI"/>
              </a:defRPr>
            </a:lvl4pPr>
            <a:lvl5pPr>
              <a:defRPr sz="1800" b="0">
                <a:solidFill>
                  <a:srgbClr val="BECBD6"/>
                </a:solidFill>
                <a:latin typeface="Segoe UI"/>
                <a:ea typeface="Segoe UI"/>
                <a:cs typeface="Segoe UI"/>
              </a:defRPr>
            </a:lvl5pPr>
            <a:lvl6pPr>
              <a:defRPr sz="1800" b="0">
                <a:solidFill>
                  <a:srgbClr val="BECBD6"/>
                </a:solidFill>
                <a:latin typeface="Segoe UI"/>
                <a:ea typeface="Segoe UI"/>
                <a:cs typeface="Segoe UI"/>
              </a:defRPr>
            </a:lvl6pPr>
            <a:lvl7pPr>
              <a:defRPr sz="1800" b="0">
                <a:solidFill>
                  <a:srgbClr val="BECBD6"/>
                </a:solidFill>
                <a:latin typeface="Segoe UI"/>
                <a:ea typeface="Segoe UI"/>
                <a:cs typeface="Segoe UI"/>
              </a:defRPr>
            </a:lvl7pPr>
            <a:lvl8pPr>
              <a:defRPr sz="1800" b="0">
                <a:solidFill>
                  <a:srgbClr val="BECBD6"/>
                </a:solidFill>
                <a:latin typeface="Segoe UI"/>
                <a:ea typeface="Segoe UI"/>
                <a:cs typeface="Segoe UI"/>
              </a:defRPr>
            </a:lvl8pPr>
            <a:lvl9pPr>
              <a:defRPr sz="1800" b="0">
                <a:solidFill>
                  <a:srgbClr val="BECBD6"/>
                </a:solidFill>
                <a:latin typeface="Segoe UI"/>
                <a:ea typeface="Segoe UI"/>
                <a:cs typeface="Segoe UI"/>
              </a:defRPr>
            </a:lvl9pPr>
          </a:lstStyle>
          <a:p xmlns:a="http://schemas.openxmlformats.org/drawingml/2006/main">
            <a:pPr>
              <a:defRPr sz="1800" b="0">
                <a:solidFill>
                  <a:srgbClr val="BECBD6"/>
                </a:solidFill>
                <a:latin typeface="Segoe UI"/>
                <a:ea typeface="Segoe UI"/>
                <a:cs typeface="Segoe UI"/>
              </a:defRPr>
            </a:pPr>
            <a:r>
              <a:rPr sz="1800" b="0">
                <a:solidFill>
                  <a:srgbClr val="BECBD6"/>
                </a:solidFill>
                <a:latin typeface="Segoe UI"/>
                <a:ea typeface="Segoe UI"/>
                <a:cs typeface="Segoe UI"/>
              </a:rPr>
              <a:t>Reusable assets are also supported. A requested build is not complete until its result loads.</a:t>
            </a:r>
          </a:p>
        </p:txBody>
      </p:sp>
    </p:spTree>
    <p:extLst>
      <p:ext uri="{BB962C8B-B14F-4D97-AF65-F5344CB8AC3E}">
        <p14:creationId xmlns:p14="http://schemas.microsoft.com/office/powerpoint/2010/main" val="497770827"/>
      </p:ext>
    </p:extLst>
  </p:cSld>
</p:sld>
</file>

<file path=ppt/slides/slide7.xml><?xml version="1.0" encoding="utf-8"?>
<p:sld xmlns:p="http://schemas.openxmlformats.org/presentationml/2006/main">
  <p:cSld>
    <p:bg>
      <p:bgPr>
        <a:solidFill xmlns:a="http://schemas.openxmlformats.org/drawingml/2006/main">
          <a:srgbClr val="0C162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257589E-3BEF-42FF-B52D-E25E708C55AC}"/>
              </a:ext>
            </a:extLst>
          </p:cNvPr>
          <p:cNvSpPr>
            <a:spLocks xmlns:a="http://schemas.openxmlformats.org/drawingml/2006/main" noGrp="1"/>
          </p:cNvSpPr>
          <p:nvPr/>
        </p:nvSpPr>
        <p:spPr>
          <a:xfrm xmlns:a="http://schemas.openxmlformats.org/drawingml/2006/main">
            <a:off x="666750" y="47625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4F6F8"/>
                </a:solidFill>
                <a:latin typeface="Segoe UI"/>
                <a:ea typeface="Segoe UI"/>
                <a:cs typeface="Segoe UI"/>
              </a:defRPr>
            </a:defPPr>
            <a:lvl1pPr>
              <a:defRPr sz="3450" b="1">
                <a:solidFill>
                  <a:srgbClr val="F4F6F8"/>
                </a:solidFill>
                <a:latin typeface="Segoe UI"/>
                <a:ea typeface="Segoe UI"/>
                <a:cs typeface="Segoe UI"/>
              </a:defRPr>
            </a:lvl1pPr>
            <a:lvl2pPr>
              <a:defRPr sz="3450" b="1">
                <a:solidFill>
                  <a:srgbClr val="F4F6F8"/>
                </a:solidFill>
                <a:latin typeface="Segoe UI"/>
                <a:ea typeface="Segoe UI"/>
                <a:cs typeface="Segoe UI"/>
              </a:defRPr>
            </a:lvl2pPr>
            <a:lvl3pPr>
              <a:defRPr sz="3450" b="1">
                <a:solidFill>
                  <a:srgbClr val="F4F6F8"/>
                </a:solidFill>
                <a:latin typeface="Segoe UI"/>
                <a:ea typeface="Segoe UI"/>
                <a:cs typeface="Segoe UI"/>
              </a:defRPr>
            </a:lvl3pPr>
            <a:lvl4pPr>
              <a:defRPr sz="3450" b="1">
                <a:solidFill>
                  <a:srgbClr val="F4F6F8"/>
                </a:solidFill>
                <a:latin typeface="Segoe UI"/>
                <a:ea typeface="Segoe UI"/>
                <a:cs typeface="Segoe UI"/>
              </a:defRPr>
            </a:lvl4pPr>
            <a:lvl5pPr>
              <a:defRPr sz="3450" b="1">
                <a:solidFill>
                  <a:srgbClr val="F4F6F8"/>
                </a:solidFill>
                <a:latin typeface="Segoe UI"/>
                <a:ea typeface="Segoe UI"/>
                <a:cs typeface="Segoe UI"/>
              </a:defRPr>
            </a:lvl5pPr>
            <a:lvl6pPr>
              <a:defRPr sz="3450" b="1">
                <a:solidFill>
                  <a:srgbClr val="F4F6F8"/>
                </a:solidFill>
                <a:latin typeface="Segoe UI"/>
                <a:ea typeface="Segoe UI"/>
                <a:cs typeface="Segoe UI"/>
              </a:defRPr>
            </a:lvl6pPr>
            <a:lvl7pPr>
              <a:defRPr sz="3450" b="1">
                <a:solidFill>
                  <a:srgbClr val="F4F6F8"/>
                </a:solidFill>
                <a:latin typeface="Segoe UI"/>
                <a:ea typeface="Segoe UI"/>
                <a:cs typeface="Segoe UI"/>
              </a:defRPr>
            </a:lvl7pPr>
            <a:lvl8pPr>
              <a:defRPr sz="3450" b="1">
                <a:solidFill>
                  <a:srgbClr val="F4F6F8"/>
                </a:solidFill>
                <a:latin typeface="Segoe UI"/>
                <a:ea typeface="Segoe UI"/>
                <a:cs typeface="Segoe UI"/>
              </a:defRPr>
            </a:lvl8pPr>
            <a:lvl9pPr>
              <a:defRPr sz="3450" b="1">
                <a:solidFill>
                  <a:srgbClr val="F4F6F8"/>
                </a:solidFill>
                <a:latin typeface="Segoe UI"/>
                <a:ea typeface="Segoe UI"/>
                <a:cs typeface="Segoe UI"/>
              </a:defRPr>
            </a:lvl9pPr>
          </a:lstStyle>
          <a:p xmlns:a="http://schemas.openxmlformats.org/drawingml/2006/main">
            <a:pPr>
              <a:defRPr sz="3450" b="1">
                <a:solidFill>
                  <a:srgbClr val="F4F6F8"/>
                </a:solidFill>
                <a:latin typeface="Segoe UI"/>
                <a:ea typeface="Segoe UI"/>
                <a:cs typeface="Segoe UI"/>
              </a:defRPr>
            </a:pPr>
            <a:r>
              <a:rPr sz="3450" b="1">
                <a:solidFill>
                  <a:srgbClr val="F4F6F8"/>
                </a:solidFill>
                <a:latin typeface="Segoe UI"/>
                <a:ea typeface="Segoe UI"/>
                <a:cs typeface="Segoe UI"/>
              </a:rPr>
              <a:t>Why this is mixed reality</a:t>
            </a:r>
          </a:p>
        </p:txBody>
      </p:sp>
      <p:sp>
        <p:nvSpPr>
          <p:cNvPr id="2" name="">
            <a:extLst xmlns:a="http://schemas.openxmlformats.org/drawingml/2006/main">
              <a:ext uri="{FF2B5EF4-FFF2-40B4-BE49-F238E27FC236}">
                <a16:creationId xmlns:a16="http://schemas.microsoft.com/office/drawing/2014/main" id="{5110F1F7-EC7B-4A6E-A292-6E26A09B7E55}"/>
              </a:ext>
            </a:extLst>
          </p:cNvPr>
          <p:cNvSpPr>
            <a:spLocks xmlns:a="http://schemas.openxmlformats.org/drawingml/2006/main" noGrp="1"/>
          </p:cNvSpPr>
          <p:nvPr/>
        </p:nvSpPr>
        <p:spPr>
          <a:xfrm xmlns:a="http://schemas.openxmlformats.org/drawingml/2006/main">
            <a:off x="685800" y="6477000"/>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BECBD6"/>
                </a:solidFill>
                <a:latin typeface="Segoe UI"/>
                <a:ea typeface="Segoe UI"/>
                <a:cs typeface="Segoe UI"/>
              </a:defRPr>
            </a:defPPr>
            <a:lvl1pPr>
              <a:defRPr sz="1050" b="0">
                <a:solidFill>
                  <a:srgbClr val="BECBD6"/>
                </a:solidFill>
                <a:latin typeface="Segoe UI"/>
                <a:ea typeface="Segoe UI"/>
                <a:cs typeface="Segoe UI"/>
              </a:defRPr>
            </a:lvl1pPr>
            <a:lvl2pPr>
              <a:defRPr sz="1050" b="0">
                <a:solidFill>
                  <a:srgbClr val="BECBD6"/>
                </a:solidFill>
                <a:latin typeface="Segoe UI"/>
                <a:ea typeface="Segoe UI"/>
                <a:cs typeface="Segoe UI"/>
              </a:defRPr>
            </a:lvl2pPr>
            <a:lvl3pPr>
              <a:defRPr sz="1050" b="0">
                <a:solidFill>
                  <a:srgbClr val="BECBD6"/>
                </a:solidFill>
                <a:latin typeface="Segoe UI"/>
                <a:ea typeface="Segoe UI"/>
                <a:cs typeface="Segoe UI"/>
              </a:defRPr>
            </a:lvl3pPr>
            <a:lvl4pPr>
              <a:defRPr sz="1050" b="0">
                <a:solidFill>
                  <a:srgbClr val="BECBD6"/>
                </a:solidFill>
                <a:latin typeface="Segoe UI"/>
                <a:ea typeface="Segoe UI"/>
                <a:cs typeface="Segoe UI"/>
              </a:defRPr>
            </a:lvl4pPr>
            <a:lvl5pPr>
              <a:defRPr sz="1050" b="0">
                <a:solidFill>
                  <a:srgbClr val="BECBD6"/>
                </a:solidFill>
                <a:latin typeface="Segoe UI"/>
                <a:ea typeface="Segoe UI"/>
                <a:cs typeface="Segoe UI"/>
              </a:defRPr>
            </a:lvl5pPr>
            <a:lvl6pPr>
              <a:defRPr sz="1050" b="0">
                <a:solidFill>
                  <a:srgbClr val="BECBD6"/>
                </a:solidFill>
                <a:latin typeface="Segoe UI"/>
                <a:ea typeface="Segoe UI"/>
                <a:cs typeface="Segoe UI"/>
              </a:defRPr>
            </a:lvl6pPr>
            <a:lvl7pPr>
              <a:defRPr sz="1050" b="0">
                <a:solidFill>
                  <a:srgbClr val="BECBD6"/>
                </a:solidFill>
                <a:latin typeface="Segoe UI"/>
                <a:ea typeface="Segoe UI"/>
                <a:cs typeface="Segoe UI"/>
              </a:defRPr>
            </a:lvl7pPr>
            <a:lvl8pPr>
              <a:defRPr sz="1050" b="0">
                <a:solidFill>
                  <a:srgbClr val="BECBD6"/>
                </a:solidFill>
                <a:latin typeface="Segoe UI"/>
                <a:ea typeface="Segoe UI"/>
                <a:cs typeface="Segoe UI"/>
              </a:defRPr>
            </a:lvl8pPr>
            <a:lvl9pPr>
              <a:defRPr sz="1050" b="0">
                <a:solidFill>
                  <a:srgbClr val="BECBD6"/>
                </a:solidFill>
                <a:latin typeface="Segoe UI"/>
                <a:ea typeface="Segoe UI"/>
                <a:cs typeface="Segoe UI"/>
              </a:defRPr>
            </a:lvl9pPr>
          </a:lstStyle>
          <a:p xmlns:a="http://schemas.openxmlformats.org/drawingml/2006/main">
            <a:pPr>
              <a:defRPr sz="1050" b="0">
                <a:solidFill>
                  <a:srgbClr val="BECBD6"/>
                </a:solidFill>
                <a:latin typeface="Segoe UI"/>
                <a:ea typeface="Segoe UI"/>
                <a:cs typeface="Segoe UI"/>
              </a:defRPr>
            </a:pPr>
            <a:r>
              <a:rPr sz="1050" b="0">
                <a:solidFill>
                  <a:srgbClr val="BECBD6"/>
                </a:solidFill>
                <a:latin typeface="Segoe UI"/>
                <a:ea typeface="Segoe UI"/>
                <a:cs typeface="Segoe UI"/>
              </a:rPr>
              <a:t>SCHOOL OF THE ANCIENTS  /  CSCI 4616 PROJECT 2</a:t>
            </a:r>
          </a:p>
        </p:txBody>
      </p:sp>
      <p:sp>
        <p:nvSpPr>
          <p:cNvPr id="3" name="">
            <a:extLst xmlns:a="http://schemas.openxmlformats.org/drawingml/2006/main">
              <a:ext uri="{FF2B5EF4-FFF2-40B4-BE49-F238E27FC236}">
                <a16:creationId xmlns:a16="http://schemas.microsoft.com/office/drawing/2014/main" id="{20FF8E51-9513-4C0C-989A-ECB60DC6302F}"/>
              </a:ext>
            </a:extLst>
          </p:cNvPr>
          <p:cNvSpPr>
            <a:spLocks xmlns:a="http://schemas.openxmlformats.org/drawingml/2006/main" noGrp="1"/>
          </p:cNvSpPr>
          <p:nvPr/>
        </p:nvSpPr>
        <p:spPr>
          <a:xfrm xmlns:a="http://schemas.openxmlformats.org/drawingml/2006/main">
            <a:off x="11334750" y="64389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BECBD6"/>
                </a:solidFill>
                <a:latin typeface="Segoe UI"/>
                <a:ea typeface="Segoe UI"/>
                <a:cs typeface="Segoe UI"/>
              </a:defRPr>
            </a:defPPr>
            <a:lvl1pPr>
              <a:defRPr sz="1275" b="0">
                <a:solidFill>
                  <a:srgbClr val="BECBD6"/>
                </a:solidFill>
                <a:latin typeface="Segoe UI"/>
                <a:ea typeface="Segoe UI"/>
                <a:cs typeface="Segoe UI"/>
              </a:defRPr>
            </a:lvl1pPr>
            <a:lvl2pPr>
              <a:defRPr sz="1275" b="0">
                <a:solidFill>
                  <a:srgbClr val="BECBD6"/>
                </a:solidFill>
                <a:latin typeface="Segoe UI"/>
                <a:ea typeface="Segoe UI"/>
                <a:cs typeface="Segoe UI"/>
              </a:defRPr>
            </a:lvl2pPr>
            <a:lvl3pPr>
              <a:defRPr sz="1275" b="0">
                <a:solidFill>
                  <a:srgbClr val="BECBD6"/>
                </a:solidFill>
                <a:latin typeface="Segoe UI"/>
                <a:ea typeface="Segoe UI"/>
                <a:cs typeface="Segoe UI"/>
              </a:defRPr>
            </a:lvl3pPr>
            <a:lvl4pPr>
              <a:defRPr sz="1275" b="0">
                <a:solidFill>
                  <a:srgbClr val="BECBD6"/>
                </a:solidFill>
                <a:latin typeface="Segoe UI"/>
                <a:ea typeface="Segoe UI"/>
                <a:cs typeface="Segoe UI"/>
              </a:defRPr>
            </a:lvl4pPr>
            <a:lvl5pPr>
              <a:defRPr sz="1275" b="0">
                <a:solidFill>
                  <a:srgbClr val="BECBD6"/>
                </a:solidFill>
                <a:latin typeface="Segoe UI"/>
                <a:ea typeface="Segoe UI"/>
                <a:cs typeface="Segoe UI"/>
              </a:defRPr>
            </a:lvl5pPr>
            <a:lvl6pPr>
              <a:defRPr sz="1275" b="0">
                <a:solidFill>
                  <a:srgbClr val="BECBD6"/>
                </a:solidFill>
                <a:latin typeface="Segoe UI"/>
                <a:ea typeface="Segoe UI"/>
                <a:cs typeface="Segoe UI"/>
              </a:defRPr>
            </a:lvl6pPr>
            <a:lvl7pPr>
              <a:defRPr sz="1275" b="0">
                <a:solidFill>
                  <a:srgbClr val="BECBD6"/>
                </a:solidFill>
                <a:latin typeface="Segoe UI"/>
                <a:ea typeface="Segoe UI"/>
                <a:cs typeface="Segoe UI"/>
              </a:defRPr>
            </a:lvl7pPr>
            <a:lvl8pPr>
              <a:defRPr sz="1275" b="0">
                <a:solidFill>
                  <a:srgbClr val="BECBD6"/>
                </a:solidFill>
                <a:latin typeface="Segoe UI"/>
                <a:ea typeface="Segoe UI"/>
                <a:cs typeface="Segoe UI"/>
              </a:defRPr>
            </a:lvl8pPr>
            <a:lvl9pPr>
              <a:defRPr sz="1275" b="0">
                <a:solidFill>
                  <a:srgbClr val="BECBD6"/>
                </a:solidFill>
                <a:latin typeface="Segoe UI"/>
                <a:ea typeface="Segoe UI"/>
                <a:cs typeface="Segoe UI"/>
              </a:defRPr>
            </a:lvl9pPr>
          </a:lstStyle>
          <a:p xmlns:a="http://schemas.openxmlformats.org/drawingml/2006/main">
            <a:pPr>
              <a:defRPr sz="1275" b="0">
                <a:solidFill>
                  <a:srgbClr val="BECBD6"/>
                </a:solidFill>
                <a:latin typeface="Segoe UI"/>
                <a:ea typeface="Segoe UI"/>
                <a:cs typeface="Segoe UI"/>
              </a:defRPr>
            </a:pPr>
            <a:r>
              <a:rPr sz="1275" b="0">
                <a:solidFill>
                  <a:srgbClr val="BECBD6"/>
                </a:solidFill>
                <a:latin typeface="Segoe UI"/>
                <a:ea typeface="Segoe UI"/>
                <a:cs typeface="Segoe UI"/>
              </a:rPr>
              <a:t>7</a:t>
            </a:r>
          </a:p>
        </p:txBody>
      </p:sp>
      <p:pic>
        <p:nvPicPr>
          <p:cNvPr id="4" name="">
            <a:extLst xmlns:a="http://schemas.openxmlformats.org/drawingml/2006/main">
              <a:ext uri="{FF2B5EF4-FFF2-40B4-BE49-F238E27FC236}">
                <a16:creationId xmlns:a16="http://schemas.microsoft.com/office/drawing/2014/main" id="{0AA1A911-6F88-4B12-A1DD-932763963729}"/>
              </a:ext>
            </a:extLst>
          </p:cNvPr>
          <p:cNvPicPr>
            <a:picLocks xmlns:a="http://schemas.openxmlformats.org/drawingml/2006/main" noChangeAspect="1"/>
          </p:cNvPicPr>
          <p:nvPr/>
        </p:nvPicPr>
        <p:blipFill>
          <a:blip xmlns:r="http://schemas.openxmlformats.org/officeDocument/2006/relationships" xmlns:a="http://schemas.openxmlformats.org/drawingml/2006/main" r:embed="Ra6d43f2e3f084b36"/>
          <a:stretch xmlns:a="http://schemas.openxmlformats.org/drawingml/2006/main"/>
        </p:blipFill>
        <p:spPr>
          <a:xfrm xmlns:a="http://schemas.openxmlformats.org/drawingml/2006/main">
            <a:off x="2316163" y="1438275"/>
            <a:ext cx="7569200" cy="425767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4134290D-ACA9-4A0C-8AFC-B40BAABCAD25}"/>
              </a:ext>
            </a:extLst>
          </p:cNvPr>
          <p:cNvSpPr>
            <a:spLocks xmlns:a="http://schemas.openxmlformats.org/drawingml/2006/main" noGrp="1"/>
          </p:cNvSpPr>
          <p:nvPr/>
        </p:nvSpPr>
        <p:spPr>
          <a:xfrm xmlns:a="http://schemas.openxmlformats.org/drawingml/2006/main">
            <a:off x="714375" y="5819775"/>
            <a:ext cx="1071562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BECBD6"/>
                </a:solidFill>
                <a:latin typeface="Segoe UI"/>
                <a:ea typeface="Segoe UI"/>
                <a:cs typeface="Segoe UI"/>
              </a:defRPr>
            </a:defPPr>
            <a:lvl1pPr>
              <a:defRPr sz="1875" b="0">
                <a:solidFill>
                  <a:srgbClr val="BECBD6"/>
                </a:solidFill>
                <a:latin typeface="Segoe UI"/>
                <a:ea typeface="Segoe UI"/>
                <a:cs typeface="Segoe UI"/>
              </a:defRPr>
            </a:lvl1pPr>
            <a:lvl2pPr>
              <a:defRPr sz="1875" b="0">
                <a:solidFill>
                  <a:srgbClr val="BECBD6"/>
                </a:solidFill>
                <a:latin typeface="Segoe UI"/>
                <a:ea typeface="Segoe UI"/>
                <a:cs typeface="Segoe UI"/>
              </a:defRPr>
            </a:lvl2pPr>
            <a:lvl3pPr>
              <a:defRPr sz="1875" b="0">
                <a:solidFill>
                  <a:srgbClr val="BECBD6"/>
                </a:solidFill>
                <a:latin typeface="Segoe UI"/>
                <a:ea typeface="Segoe UI"/>
                <a:cs typeface="Segoe UI"/>
              </a:defRPr>
            </a:lvl3pPr>
            <a:lvl4pPr>
              <a:defRPr sz="1875" b="0">
                <a:solidFill>
                  <a:srgbClr val="BECBD6"/>
                </a:solidFill>
                <a:latin typeface="Segoe UI"/>
                <a:ea typeface="Segoe UI"/>
                <a:cs typeface="Segoe UI"/>
              </a:defRPr>
            </a:lvl4pPr>
            <a:lvl5pPr>
              <a:defRPr sz="1875" b="0">
                <a:solidFill>
                  <a:srgbClr val="BECBD6"/>
                </a:solidFill>
                <a:latin typeface="Segoe UI"/>
                <a:ea typeface="Segoe UI"/>
                <a:cs typeface="Segoe UI"/>
              </a:defRPr>
            </a:lvl5pPr>
            <a:lvl6pPr>
              <a:defRPr sz="1875" b="0">
                <a:solidFill>
                  <a:srgbClr val="BECBD6"/>
                </a:solidFill>
                <a:latin typeface="Segoe UI"/>
                <a:ea typeface="Segoe UI"/>
                <a:cs typeface="Segoe UI"/>
              </a:defRPr>
            </a:lvl6pPr>
            <a:lvl7pPr>
              <a:defRPr sz="1875" b="0">
                <a:solidFill>
                  <a:srgbClr val="BECBD6"/>
                </a:solidFill>
                <a:latin typeface="Segoe UI"/>
                <a:ea typeface="Segoe UI"/>
                <a:cs typeface="Segoe UI"/>
              </a:defRPr>
            </a:lvl7pPr>
            <a:lvl8pPr>
              <a:defRPr sz="1875" b="0">
                <a:solidFill>
                  <a:srgbClr val="BECBD6"/>
                </a:solidFill>
                <a:latin typeface="Segoe UI"/>
                <a:ea typeface="Segoe UI"/>
                <a:cs typeface="Segoe UI"/>
              </a:defRPr>
            </a:lvl8pPr>
            <a:lvl9pPr>
              <a:defRPr sz="1875" b="0">
                <a:solidFill>
                  <a:srgbClr val="BECBD6"/>
                </a:solidFill>
                <a:latin typeface="Segoe UI"/>
                <a:ea typeface="Segoe UI"/>
                <a:cs typeface="Segoe UI"/>
              </a:defRPr>
            </a:lvl9pPr>
          </a:lstStyle>
          <a:p xmlns:a="http://schemas.openxmlformats.org/drawingml/2006/main">
            <a:pPr>
              <a:defRPr sz="1875" b="0">
                <a:solidFill>
                  <a:srgbClr val="BECBD6"/>
                </a:solidFill>
                <a:latin typeface="Segoe UI"/>
                <a:ea typeface="Segoe UI"/>
                <a:cs typeface="Segoe UI"/>
              </a:defRPr>
            </a:pPr>
            <a:r>
              <a:rPr sz="1875" b="0">
                <a:solidFill>
                  <a:srgbClr val="BECBD6"/>
                </a:solidFill>
                <a:latin typeface="Segoe UI"/>
                <a:ea typeface="Segoe UI"/>
                <a:cs typeface="Segoe UI"/>
              </a:rPr>
              <a:t>The physical room remains visible while virtual exhibits, pointers, and the teacher occupy it.</a:t>
            </a:r>
          </a:p>
        </p:txBody>
      </p:sp>
    </p:spTree>
    <p:extLst>
      <p:ext uri="{BB962C8B-B14F-4D97-AF65-F5344CB8AC3E}">
        <p14:creationId xmlns:p14="http://schemas.microsoft.com/office/powerpoint/2010/main" val="818759910"/>
      </p:ext>
    </p:extLst>
  </p:cSld>
</p:sld>
</file>

<file path=ppt/slides/slide8.xml><?xml version="1.0" encoding="utf-8"?>
<p:sld xmlns:p="http://schemas.openxmlformats.org/presentationml/2006/main">
  <p:cSld>
    <p:bg>
      <p:bgPr>
        <a:solidFill xmlns:a="http://schemas.openxmlformats.org/drawingml/2006/main">
          <a:srgbClr val="0C1622"/>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F7D2E81-321E-4692-8242-0E760CA807C1}"/>
              </a:ext>
            </a:extLst>
          </p:cNvPr>
          <p:cNvSpPr>
            <a:spLocks xmlns:a="http://schemas.openxmlformats.org/drawingml/2006/main" noGrp="1"/>
          </p:cNvSpPr>
          <p:nvPr/>
        </p:nvSpPr>
        <p:spPr>
          <a:xfrm xmlns:a="http://schemas.openxmlformats.org/drawingml/2006/main">
            <a:off x="666750" y="47625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4F6F8"/>
                </a:solidFill>
                <a:latin typeface="Segoe UI"/>
                <a:ea typeface="Segoe UI"/>
                <a:cs typeface="Segoe UI"/>
              </a:defRPr>
            </a:defPPr>
            <a:lvl1pPr>
              <a:defRPr sz="3450" b="1">
                <a:solidFill>
                  <a:srgbClr val="F4F6F8"/>
                </a:solidFill>
                <a:latin typeface="Segoe UI"/>
                <a:ea typeface="Segoe UI"/>
                <a:cs typeface="Segoe UI"/>
              </a:defRPr>
            </a:lvl1pPr>
            <a:lvl2pPr>
              <a:defRPr sz="3450" b="1">
                <a:solidFill>
                  <a:srgbClr val="F4F6F8"/>
                </a:solidFill>
                <a:latin typeface="Segoe UI"/>
                <a:ea typeface="Segoe UI"/>
                <a:cs typeface="Segoe UI"/>
              </a:defRPr>
            </a:lvl2pPr>
            <a:lvl3pPr>
              <a:defRPr sz="3450" b="1">
                <a:solidFill>
                  <a:srgbClr val="F4F6F8"/>
                </a:solidFill>
                <a:latin typeface="Segoe UI"/>
                <a:ea typeface="Segoe UI"/>
                <a:cs typeface="Segoe UI"/>
              </a:defRPr>
            </a:lvl3pPr>
            <a:lvl4pPr>
              <a:defRPr sz="3450" b="1">
                <a:solidFill>
                  <a:srgbClr val="F4F6F8"/>
                </a:solidFill>
                <a:latin typeface="Segoe UI"/>
                <a:ea typeface="Segoe UI"/>
                <a:cs typeface="Segoe UI"/>
              </a:defRPr>
            </a:lvl4pPr>
            <a:lvl5pPr>
              <a:defRPr sz="3450" b="1">
                <a:solidFill>
                  <a:srgbClr val="F4F6F8"/>
                </a:solidFill>
                <a:latin typeface="Segoe UI"/>
                <a:ea typeface="Segoe UI"/>
                <a:cs typeface="Segoe UI"/>
              </a:defRPr>
            </a:lvl5pPr>
            <a:lvl6pPr>
              <a:defRPr sz="3450" b="1">
                <a:solidFill>
                  <a:srgbClr val="F4F6F8"/>
                </a:solidFill>
                <a:latin typeface="Segoe UI"/>
                <a:ea typeface="Segoe UI"/>
                <a:cs typeface="Segoe UI"/>
              </a:defRPr>
            </a:lvl6pPr>
            <a:lvl7pPr>
              <a:defRPr sz="3450" b="1">
                <a:solidFill>
                  <a:srgbClr val="F4F6F8"/>
                </a:solidFill>
                <a:latin typeface="Segoe UI"/>
                <a:ea typeface="Segoe UI"/>
                <a:cs typeface="Segoe UI"/>
              </a:defRPr>
            </a:lvl7pPr>
            <a:lvl8pPr>
              <a:defRPr sz="3450" b="1">
                <a:solidFill>
                  <a:srgbClr val="F4F6F8"/>
                </a:solidFill>
                <a:latin typeface="Segoe UI"/>
                <a:ea typeface="Segoe UI"/>
                <a:cs typeface="Segoe UI"/>
              </a:defRPr>
            </a:lvl8pPr>
            <a:lvl9pPr>
              <a:defRPr sz="3450" b="1">
                <a:solidFill>
                  <a:srgbClr val="F4F6F8"/>
                </a:solidFill>
                <a:latin typeface="Segoe UI"/>
                <a:ea typeface="Segoe UI"/>
                <a:cs typeface="Segoe UI"/>
              </a:defRPr>
            </a:lvl9pPr>
          </a:lstStyle>
          <a:p xmlns:a="http://schemas.openxmlformats.org/drawingml/2006/main">
            <a:pPr>
              <a:defRPr sz="3450" b="1">
                <a:solidFill>
                  <a:srgbClr val="F4F6F8"/>
                </a:solidFill>
                <a:latin typeface="Segoe UI"/>
                <a:ea typeface="Segoe UI"/>
                <a:cs typeface="Segoe UI"/>
              </a:defRPr>
            </a:pPr>
            <a:r>
              <a:rPr sz="3450" b="1">
                <a:solidFill>
                  <a:srgbClr val="F4F6F8"/>
                </a:solidFill>
                <a:latin typeface="Segoe UI"/>
                <a:ea typeface="Segoe UI"/>
                <a:cs typeface="Segoe UI"/>
              </a:rPr>
              <a:t>Demonstration</a:t>
            </a:r>
          </a:p>
        </p:txBody>
      </p:sp>
      <p:sp>
        <p:nvSpPr>
          <p:cNvPr id="2" name="">
            <a:extLst xmlns:a="http://schemas.openxmlformats.org/drawingml/2006/main">
              <a:ext uri="{FF2B5EF4-FFF2-40B4-BE49-F238E27FC236}">
                <a16:creationId xmlns:a16="http://schemas.microsoft.com/office/drawing/2014/main" id="{FAC6D865-FBA9-4BE6-89A1-204FE68BCC5E}"/>
              </a:ext>
            </a:extLst>
          </p:cNvPr>
          <p:cNvSpPr>
            <a:spLocks xmlns:a="http://schemas.openxmlformats.org/drawingml/2006/main" noGrp="1"/>
          </p:cNvSpPr>
          <p:nvPr/>
        </p:nvSpPr>
        <p:spPr>
          <a:xfrm xmlns:a="http://schemas.openxmlformats.org/drawingml/2006/main">
            <a:off x="685800" y="6477000"/>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BECBD6"/>
                </a:solidFill>
                <a:latin typeface="Segoe UI"/>
                <a:ea typeface="Segoe UI"/>
                <a:cs typeface="Segoe UI"/>
              </a:defRPr>
            </a:defPPr>
            <a:lvl1pPr>
              <a:defRPr sz="1050" b="0">
                <a:solidFill>
                  <a:srgbClr val="BECBD6"/>
                </a:solidFill>
                <a:latin typeface="Segoe UI"/>
                <a:ea typeface="Segoe UI"/>
                <a:cs typeface="Segoe UI"/>
              </a:defRPr>
            </a:lvl1pPr>
            <a:lvl2pPr>
              <a:defRPr sz="1050" b="0">
                <a:solidFill>
                  <a:srgbClr val="BECBD6"/>
                </a:solidFill>
                <a:latin typeface="Segoe UI"/>
                <a:ea typeface="Segoe UI"/>
                <a:cs typeface="Segoe UI"/>
              </a:defRPr>
            </a:lvl2pPr>
            <a:lvl3pPr>
              <a:defRPr sz="1050" b="0">
                <a:solidFill>
                  <a:srgbClr val="BECBD6"/>
                </a:solidFill>
                <a:latin typeface="Segoe UI"/>
                <a:ea typeface="Segoe UI"/>
                <a:cs typeface="Segoe UI"/>
              </a:defRPr>
            </a:lvl3pPr>
            <a:lvl4pPr>
              <a:defRPr sz="1050" b="0">
                <a:solidFill>
                  <a:srgbClr val="BECBD6"/>
                </a:solidFill>
                <a:latin typeface="Segoe UI"/>
                <a:ea typeface="Segoe UI"/>
                <a:cs typeface="Segoe UI"/>
              </a:defRPr>
            </a:lvl4pPr>
            <a:lvl5pPr>
              <a:defRPr sz="1050" b="0">
                <a:solidFill>
                  <a:srgbClr val="BECBD6"/>
                </a:solidFill>
                <a:latin typeface="Segoe UI"/>
                <a:ea typeface="Segoe UI"/>
                <a:cs typeface="Segoe UI"/>
              </a:defRPr>
            </a:lvl5pPr>
            <a:lvl6pPr>
              <a:defRPr sz="1050" b="0">
                <a:solidFill>
                  <a:srgbClr val="BECBD6"/>
                </a:solidFill>
                <a:latin typeface="Segoe UI"/>
                <a:ea typeface="Segoe UI"/>
                <a:cs typeface="Segoe UI"/>
              </a:defRPr>
            </a:lvl6pPr>
            <a:lvl7pPr>
              <a:defRPr sz="1050" b="0">
                <a:solidFill>
                  <a:srgbClr val="BECBD6"/>
                </a:solidFill>
                <a:latin typeface="Segoe UI"/>
                <a:ea typeface="Segoe UI"/>
                <a:cs typeface="Segoe UI"/>
              </a:defRPr>
            </a:lvl7pPr>
            <a:lvl8pPr>
              <a:defRPr sz="1050" b="0">
                <a:solidFill>
                  <a:srgbClr val="BECBD6"/>
                </a:solidFill>
                <a:latin typeface="Segoe UI"/>
                <a:ea typeface="Segoe UI"/>
                <a:cs typeface="Segoe UI"/>
              </a:defRPr>
            </a:lvl8pPr>
            <a:lvl9pPr>
              <a:defRPr sz="1050" b="0">
                <a:solidFill>
                  <a:srgbClr val="BECBD6"/>
                </a:solidFill>
                <a:latin typeface="Segoe UI"/>
                <a:ea typeface="Segoe UI"/>
                <a:cs typeface="Segoe UI"/>
              </a:defRPr>
            </a:lvl9pPr>
          </a:lstStyle>
          <a:p xmlns:a="http://schemas.openxmlformats.org/drawingml/2006/main">
            <a:pPr>
              <a:defRPr sz="1050" b="0">
                <a:solidFill>
                  <a:srgbClr val="BECBD6"/>
                </a:solidFill>
                <a:latin typeface="Segoe UI"/>
                <a:ea typeface="Segoe UI"/>
                <a:cs typeface="Segoe UI"/>
              </a:defRPr>
            </a:pPr>
            <a:r>
              <a:rPr sz="1050" b="0">
                <a:solidFill>
                  <a:srgbClr val="BECBD6"/>
                </a:solidFill>
                <a:latin typeface="Segoe UI"/>
                <a:ea typeface="Segoe UI"/>
                <a:cs typeface="Segoe UI"/>
              </a:rPr>
              <a:t>SCHOOL OF THE ANCIENTS  /  CSCI 4616 PROJECT 2</a:t>
            </a:r>
          </a:p>
        </p:txBody>
      </p:sp>
      <p:sp>
        <p:nvSpPr>
          <p:cNvPr id="3" name="">
            <a:extLst xmlns:a="http://schemas.openxmlformats.org/drawingml/2006/main">
              <a:ext uri="{FF2B5EF4-FFF2-40B4-BE49-F238E27FC236}">
                <a16:creationId xmlns:a16="http://schemas.microsoft.com/office/drawing/2014/main" id="{BCE0742A-49E1-4200-A356-AAA2264A4682}"/>
              </a:ext>
            </a:extLst>
          </p:cNvPr>
          <p:cNvSpPr>
            <a:spLocks xmlns:a="http://schemas.openxmlformats.org/drawingml/2006/main" noGrp="1"/>
          </p:cNvSpPr>
          <p:nvPr/>
        </p:nvSpPr>
        <p:spPr>
          <a:xfrm xmlns:a="http://schemas.openxmlformats.org/drawingml/2006/main">
            <a:off x="11334750" y="64389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BECBD6"/>
                </a:solidFill>
                <a:latin typeface="Segoe UI"/>
                <a:ea typeface="Segoe UI"/>
                <a:cs typeface="Segoe UI"/>
              </a:defRPr>
            </a:defPPr>
            <a:lvl1pPr>
              <a:defRPr sz="1275" b="0">
                <a:solidFill>
                  <a:srgbClr val="BECBD6"/>
                </a:solidFill>
                <a:latin typeface="Segoe UI"/>
                <a:ea typeface="Segoe UI"/>
                <a:cs typeface="Segoe UI"/>
              </a:defRPr>
            </a:lvl1pPr>
            <a:lvl2pPr>
              <a:defRPr sz="1275" b="0">
                <a:solidFill>
                  <a:srgbClr val="BECBD6"/>
                </a:solidFill>
                <a:latin typeface="Segoe UI"/>
                <a:ea typeface="Segoe UI"/>
                <a:cs typeface="Segoe UI"/>
              </a:defRPr>
            </a:lvl2pPr>
            <a:lvl3pPr>
              <a:defRPr sz="1275" b="0">
                <a:solidFill>
                  <a:srgbClr val="BECBD6"/>
                </a:solidFill>
                <a:latin typeface="Segoe UI"/>
                <a:ea typeface="Segoe UI"/>
                <a:cs typeface="Segoe UI"/>
              </a:defRPr>
            </a:lvl3pPr>
            <a:lvl4pPr>
              <a:defRPr sz="1275" b="0">
                <a:solidFill>
                  <a:srgbClr val="BECBD6"/>
                </a:solidFill>
                <a:latin typeface="Segoe UI"/>
                <a:ea typeface="Segoe UI"/>
                <a:cs typeface="Segoe UI"/>
              </a:defRPr>
            </a:lvl4pPr>
            <a:lvl5pPr>
              <a:defRPr sz="1275" b="0">
                <a:solidFill>
                  <a:srgbClr val="BECBD6"/>
                </a:solidFill>
                <a:latin typeface="Segoe UI"/>
                <a:ea typeface="Segoe UI"/>
                <a:cs typeface="Segoe UI"/>
              </a:defRPr>
            </a:lvl5pPr>
            <a:lvl6pPr>
              <a:defRPr sz="1275" b="0">
                <a:solidFill>
                  <a:srgbClr val="BECBD6"/>
                </a:solidFill>
                <a:latin typeface="Segoe UI"/>
                <a:ea typeface="Segoe UI"/>
                <a:cs typeface="Segoe UI"/>
              </a:defRPr>
            </a:lvl6pPr>
            <a:lvl7pPr>
              <a:defRPr sz="1275" b="0">
                <a:solidFill>
                  <a:srgbClr val="BECBD6"/>
                </a:solidFill>
                <a:latin typeface="Segoe UI"/>
                <a:ea typeface="Segoe UI"/>
                <a:cs typeface="Segoe UI"/>
              </a:defRPr>
            </a:lvl7pPr>
            <a:lvl8pPr>
              <a:defRPr sz="1275" b="0">
                <a:solidFill>
                  <a:srgbClr val="BECBD6"/>
                </a:solidFill>
                <a:latin typeface="Segoe UI"/>
                <a:ea typeface="Segoe UI"/>
                <a:cs typeface="Segoe UI"/>
              </a:defRPr>
            </a:lvl8pPr>
            <a:lvl9pPr>
              <a:defRPr sz="1275" b="0">
                <a:solidFill>
                  <a:srgbClr val="BECBD6"/>
                </a:solidFill>
                <a:latin typeface="Segoe UI"/>
                <a:ea typeface="Segoe UI"/>
                <a:cs typeface="Segoe UI"/>
              </a:defRPr>
            </a:lvl9pPr>
          </a:lstStyle>
          <a:p xmlns:a="http://schemas.openxmlformats.org/drawingml/2006/main">
            <a:pPr>
              <a:defRPr sz="1275" b="0">
                <a:solidFill>
                  <a:srgbClr val="BECBD6"/>
                </a:solidFill>
                <a:latin typeface="Segoe UI"/>
                <a:ea typeface="Segoe UI"/>
                <a:cs typeface="Segoe UI"/>
              </a:defRPr>
            </a:pPr>
            <a:r>
              <a:rPr sz="1275" b="0">
                <a:solidFill>
                  <a:srgbClr val="BECBD6"/>
                </a:solidFill>
                <a:latin typeface="Segoe UI"/>
                <a:ea typeface="Segoe UI"/>
                <a:cs typeface="Segoe UI"/>
              </a:rPr>
              <a:t>8</a:t>
            </a:r>
          </a:p>
        </p:txBody>
      </p:sp>
      <p:sp>
        <p:nvSpPr>
          <p:cNvPr id="4" name="">
            <a:extLst xmlns:a="http://schemas.openxmlformats.org/drawingml/2006/main">
              <a:ext uri="{FF2B5EF4-FFF2-40B4-BE49-F238E27FC236}">
                <a16:creationId xmlns:a16="http://schemas.microsoft.com/office/drawing/2014/main" id="{3C15B633-C309-418C-B7D4-7AC9E188CF97}"/>
              </a:ext>
            </a:extLst>
          </p:cNvPr>
          <p:cNvSpPr>
            <a:spLocks xmlns:a="http://schemas.openxmlformats.org/drawingml/2006/main" noGrp="1"/>
          </p:cNvSpPr>
          <p:nvPr/>
        </p:nvSpPr>
        <p:spPr>
          <a:xfrm xmlns:a="http://schemas.openxmlformats.org/drawingml/2006/main">
            <a:off x="714375" y="1771650"/>
            <a:ext cx="5381625"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600" b="1">
                <a:solidFill>
                  <a:srgbClr val="56D8D0"/>
                </a:solidFill>
                <a:latin typeface="Segoe UI"/>
                <a:ea typeface="Segoe UI"/>
                <a:cs typeface="Segoe UI"/>
              </a:defRPr>
            </a:defPPr>
            <a:lvl1pPr>
              <a:defRPr sz="3600" b="1">
                <a:solidFill>
                  <a:srgbClr val="56D8D0"/>
                </a:solidFill>
                <a:latin typeface="Segoe UI"/>
                <a:ea typeface="Segoe UI"/>
                <a:cs typeface="Segoe UI"/>
              </a:defRPr>
            </a:lvl1pPr>
            <a:lvl2pPr>
              <a:defRPr sz="3600" b="1">
                <a:solidFill>
                  <a:srgbClr val="56D8D0"/>
                </a:solidFill>
                <a:latin typeface="Segoe UI"/>
                <a:ea typeface="Segoe UI"/>
                <a:cs typeface="Segoe UI"/>
              </a:defRPr>
            </a:lvl2pPr>
            <a:lvl3pPr>
              <a:defRPr sz="3600" b="1">
                <a:solidFill>
                  <a:srgbClr val="56D8D0"/>
                </a:solidFill>
                <a:latin typeface="Segoe UI"/>
                <a:ea typeface="Segoe UI"/>
                <a:cs typeface="Segoe UI"/>
              </a:defRPr>
            </a:lvl3pPr>
            <a:lvl4pPr>
              <a:defRPr sz="3600" b="1">
                <a:solidFill>
                  <a:srgbClr val="56D8D0"/>
                </a:solidFill>
                <a:latin typeface="Segoe UI"/>
                <a:ea typeface="Segoe UI"/>
                <a:cs typeface="Segoe UI"/>
              </a:defRPr>
            </a:lvl4pPr>
            <a:lvl5pPr>
              <a:defRPr sz="3600" b="1">
                <a:solidFill>
                  <a:srgbClr val="56D8D0"/>
                </a:solidFill>
                <a:latin typeface="Segoe UI"/>
                <a:ea typeface="Segoe UI"/>
                <a:cs typeface="Segoe UI"/>
              </a:defRPr>
            </a:lvl5pPr>
            <a:lvl6pPr>
              <a:defRPr sz="3600" b="1">
                <a:solidFill>
                  <a:srgbClr val="56D8D0"/>
                </a:solidFill>
                <a:latin typeface="Segoe UI"/>
                <a:ea typeface="Segoe UI"/>
                <a:cs typeface="Segoe UI"/>
              </a:defRPr>
            </a:lvl6pPr>
            <a:lvl7pPr>
              <a:defRPr sz="3600" b="1">
                <a:solidFill>
                  <a:srgbClr val="56D8D0"/>
                </a:solidFill>
                <a:latin typeface="Segoe UI"/>
                <a:ea typeface="Segoe UI"/>
                <a:cs typeface="Segoe UI"/>
              </a:defRPr>
            </a:lvl7pPr>
            <a:lvl8pPr>
              <a:defRPr sz="3600" b="1">
                <a:solidFill>
                  <a:srgbClr val="56D8D0"/>
                </a:solidFill>
                <a:latin typeface="Segoe UI"/>
                <a:ea typeface="Segoe UI"/>
                <a:cs typeface="Segoe UI"/>
              </a:defRPr>
            </a:lvl8pPr>
            <a:lvl9pPr>
              <a:defRPr sz="3600" b="1">
                <a:solidFill>
                  <a:srgbClr val="56D8D0"/>
                </a:solidFill>
                <a:latin typeface="Segoe UI"/>
                <a:ea typeface="Segoe UI"/>
                <a:cs typeface="Segoe UI"/>
              </a:defRPr>
            </a:lvl9pPr>
          </a:lstStyle>
          <a:p xmlns:a="http://schemas.openxmlformats.org/drawingml/2006/main">
            <a:pPr>
              <a:defRPr sz="3600" b="1">
                <a:solidFill>
                  <a:srgbClr val="56D8D0"/>
                </a:solidFill>
                <a:latin typeface="Segoe UI"/>
                <a:ea typeface="Segoe UI"/>
                <a:cs typeface="Segoe UI"/>
              </a:defRPr>
            </a:pPr>
            <a:r>
              <a:rPr sz="3600" b="1">
                <a:solidFill>
                  <a:srgbClr val="56D8D0"/>
                </a:solidFill>
                <a:latin typeface="Segoe UI"/>
                <a:ea typeface="Segoe UI"/>
                <a:cs typeface="Segoe UI"/>
              </a:rPr>
              <a:t>Play the 7:53 video</a:t>
            </a:r>
          </a:p>
        </p:txBody>
      </p:sp>
      <p:sp>
        <p:nvSpPr>
          <p:cNvPr id="5" name="">
            <a:extLst xmlns:a="http://schemas.openxmlformats.org/drawingml/2006/main">
              <a:ext uri="{FF2B5EF4-FFF2-40B4-BE49-F238E27FC236}">
                <a16:creationId xmlns:a16="http://schemas.microsoft.com/office/drawing/2014/main" id="{1DE1F058-9456-4A27-B313-75AE95FD3BAF}"/>
              </a:ext>
            </a:extLst>
          </p:cNvPr>
          <p:cNvSpPr>
            <a:spLocks xmlns:a="http://schemas.openxmlformats.org/drawingml/2006/main" noGrp="1"/>
          </p:cNvSpPr>
          <p:nvPr/>
        </p:nvSpPr>
        <p:spPr>
          <a:xfrm xmlns:a="http://schemas.openxmlformats.org/drawingml/2006/main">
            <a:off x="742950" y="3028950"/>
            <a:ext cx="5286375" cy="2409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0">
                <a:solidFill>
                  <a:srgbClr val="F4F6F8"/>
                </a:solidFill>
                <a:latin typeface="Segoe UI"/>
                <a:ea typeface="Segoe UI"/>
                <a:cs typeface="Segoe UI"/>
              </a:defRPr>
            </a:defPPr>
            <a:lvl1pPr>
              <a:defRPr sz="2175" b="0">
                <a:solidFill>
                  <a:srgbClr val="F4F6F8"/>
                </a:solidFill>
                <a:latin typeface="Segoe UI"/>
                <a:ea typeface="Segoe UI"/>
                <a:cs typeface="Segoe UI"/>
              </a:defRPr>
            </a:lvl1pPr>
            <a:lvl2pPr>
              <a:defRPr sz="2175" b="0">
                <a:solidFill>
                  <a:srgbClr val="F4F6F8"/>
                </a:solidFill>
                <a:latin typeface="Segoe UI"/>
                <a:ea typeface="Segoe UI"/>
                <a:cs typeface="Segoe UI"/>
              </a:defRPr>
            </a:lvl2pPr>
            <a:lvl3pPr>
              <a:defRPr sz="2175" b="0">
                <a:solidFill>
                  <a:srgbClr val="F4F6F8"/>
                </a:solidFill>
                <a:latin typeface="Segoe UI"/>
                <a:ea typeface="Segoe UI"/>
                <a:cs typeface="Segoe UI"/>
              </a:defRPr>
            </a:lvl3pPr>
            <a:lvl4pPr>
              <a:defRPr sz="2175" b="0">
                <a:solidFill>
                  <a:srgbClr val="F4F6F8"/>
                </a:solidFill>
                <a:latin typeface="Segoe UI"/>
                <a:ea typeface="Segoe UI"/>
                <a:cs typeface="Segoe UI"/>
              </a:defRPr>
            </a:lvl4pPr>
            <a:lvl5pPr>
              <a:defRPr sz="2175" b="0">
                <a:solidFill>
                  <a:srgbClr val="F4F6F8"/>
                </a:solidFill>
                <a:latin typeface="Segoe UI"/>
                <a:ea typeface="Segoe UI"/>
                <a:cs typeface="Segoe UI"/>
              </a:defRPr>
            </a:lvl5pPr>
            <a:lvl6pPr>
              <a:defRPr sz="2175" b="0">
                <a:solidFill>
                  <a:srgbClr val="F4F6F8"/>
                </a:solidFill>
                <a:latin typeface="Segoe UI"/>
                <a:ea typeface="Segoe UI"/>
                <a:cs typeface="Segoe UI"/>
              </a:defRPr>
            </a:lvl6pPr>
            <a:lvl7pPr>
              <a:defRPr sz="2175" b="0">
                <a:solidFill>
                  <a:srgbClr val="F4F6F8"/>
                </a:solidFill>
                <a:latin typeface="Segoe UI"/>
                <a:ea typeface="Segoe UI"/>
                <a:cs typeface="Segoe UI"/>
              </a:defRPr>
            </a:lvl7pPr>
            <a:lvl8pPr>
              <a:defRPr sz="2175" b="0">
                <a:solidFill>
                  <a:srgbClr val="F4F6F8"/>
                </a:solidFill>
                <a:latin typeface="Segoe UI"/>
                <a:ea typeface="Segoe UI"/>
                <a:cs typeface="Segoe UI"/>
              </a:defRPr>
            </a:lvl8pPr>
            <a:lvl9pPr>
              <a:defRPr sz="2175" b="0">
                <a:solidFill>
                  <a:srgbClr val="F4F6F8"/>
                </a:solidFill>
                <a:latin typeface="Segoe UI"/>
                <a:ea typeface="Segoe UI"/>
                <a:cs typeface="Segoe UI"/>
              </a:defRPr>
            </a:lvl9pPr>
          </a:lstStyle>
          <a:p xmlns:a="http://schemas.openxmlformats.org/drawingml/2006/main">
            <a:pPr>
              <a:defRPr sz="2175" b="0">
                <a:solidFill>
                  <a:srgbClr val="F4F6F8"/>
                </a:solidFill>
                <a:latin typeface="Segoe UI"/>
                <a:ea typeface="Segoe UI"/>
                <a:cs typeface="Segoe UI"/>
              </a:defRPr>
            </a:pPr>
            <a:r>
              <a:rPr sz="2175" b="0">
                <a:solidFill>
                  <a:srgbClr val="F4F6F8"/>
                </a:solidFill>
                <a:latin typeface="Segoe UI"/>
                <a:ea typeface="Segoe UI"/>
                <a:cs typeface="Segoe UI"/>
              </a:rPr>
              <a:t>Question → Blender request</a:t>
            </a:r>
          </a:p>
          <a:p xmlns:a="http://schemas.openxmlformats.org/drawingml/2006/main">
            <a:pPr>
              <a:defRPr sz="2175" b="0">
                <a:solidFill>
                  <a:srgbClr val="F4F6F8"/>
                </a:solidFill>
                <a:latin typeface="Segoe UI"/>
                <a:ea typeface="Segoe UI"/>
                <a:cs typeface="Segoe UI"/>
              </a:defRPr>
            </a:pPr>
            <a:r>
              <a:rPr sz="2175" b="0">
                <a:solidFill>
                  <a:srgbClr val="F4F6F8"/>
                </a:solidFill>
                <a:latin typeface="Segoe UI"/>
                <a:ea typeface="Segoe UI"/>
                <a:cs typeface="Segoe UI"/>
              </a:rPr>
              <a:t>Loaded flying machines</a:t>
            </a:r>
          </a:p>
          <a:p xmlns:a="http://schemas.openxmlformats.org/drawingml/2006/main">
            <a:pPr>
              <a:defRPr sz="2175" b="0">
                <a:solidFill>
                  <a:srgbClr val="F4F6F8"/>
                </a:solidFill>
                <a:latin typeface="Segoe UI"/>
                <a:ea typeface="Segoe UI"/>
                <a:cs typeface="Segoe UI"/>
              </a:defRPr>
            </a:pPr>
            <a:r>
              <a:rPr sz="2175" b="0">
                <a:solidFill>
                  <a:srgbClr val="F4F6F8"/>
                </a:solidFill>
                <a:latin typeface="Segoe UI"/>
                <a:ea typeface="Segoe UI"/>
                <a:cs typeface="Segoe UI"/>
              </a:rPr>
              <a:t>Original mode → live voice</a:t>
            </a:r>
          </a:p>
          <a:p xmlns:a="http://schemas.openxmlformats.org/drawingml/2006/main">
            <a:pPr>
              <a:defRPr sz="2175" b="0">
                <a:solidFill>
                  <a:srgbClr val="F4F6F8"/>
                </a:solidFill>
                <a:latin typeface="Segoe UI"/>
                <a:ea typeface="Segoe UI"/>
                <a:cs typeface="Segoe UI"/>
              </a:defRPr>
            </a:pPr>
            <a:r>
              <a:rPr sz="2175" b="0">
                <a:solidFill>
                  <a:srgbClr val="F4F6F8"/>
                </a:solidFill>
                <a:latin typeface="Segoe UI"/>
                <a:ea typeface="Segoe UI"/>
                <a:cs typeface="Segoe UI"/>
              </a:rPr>
              <a:t>Full Tesla conversation</a:t>
            </a:r>
          </a:p>
        </p:txBody>
      </p:sp>
      <p:pic>
        <p:nvPicPr>
          <p:cNvPr id="6" name="">
            <a:extLst xmlns:a="http://schemas.openxmlformats.org/drawingml/2006/main">
              <a:ext uri="{FF2B5EF4-FFF2-40B4-BE49-F238E27FC236}">
                <a16:creationId xmlns:a16="http://schemas.microsoft.com/office/drawing/2014/main" id="{85A14069-D980-43F0-B524-A490923602A9}"/>
              </a:ext>
            </a:extLst>
          </p:cNvPr>
          <p:cNvPicPr>
            <a:picLocks xmlns:a="http://schemas.openxmlformats.org/drawingml/2006/main" noChangeAspect="1"/>
          </p:cNvPicPr>
          <p:nvPr/>
        </p:nvPicPr>
        <p:blipFill>
          <a:blip xmlns:r="http://schemas.openxmlformats.org/officeDocument/2006/relationships" xmlns:a="http://schemas.openxmlformats.org/drawingml/2006/main" r:embed="Ra7c674ae98b54cc6"/>
          <a:stretch xmlns:a="http://schemas.openxmlformats.org/drawingml/2006/main"/>
        </p:blipFill>
        <p:spPr>
          <a:xfrm xmlns:a="http://schemas.openxmlformats.org/drawingml/2006/main">
            <a:off x="6486525" y="2026444"/>
            <a:ext cx="4953000" cy="2786063"/>
          </a:xfrm>
          <a:prstGeom xmlns:a="http://schemas.openxmlformats.org/drawingml/2006/main" prst="rect">
            <a:avLst/>
          </a:prstGeom>
        </p:spPr>
      </p:pic>
      <p:sp>
        <p:nvSpPr>
          <p:cNvPr id="7" name="">
            <a:extLst xmlns:a="http://schemas.openxmlformats.org/drawingml/2006/main">
              <a:ext uri="{FF2B5EF4-FFF2-40B4-BE49-F238E27FC236}">
                <a16:creationId xmlns:a16="http://schemas.microsoft.com/office/drawing/2014/main" id="{CA51FEF9-77F9-47B7-8C98-436DE835DBDA}"/>
              </a:ext>
            </a:extLst>
          </p:cNvPr>
          <p:cNvSpPr>
            <a:spLocks xmlns:a="http://schemas.openxmlformats.org/drawingml/2006/main" noGrp="1"/>
          </p:cNvSpPr>
          <p:nvPr/>
        </p:nvSpPr>
        <p:spPr>
          <a:xfrm xmlns:a="http://schemas.openxmlformats.org/drawingml/2006/main">
            <a:off x="733425" y="5772150"/>
            <a:ext cx="106489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BECBD6"/>
                </a:solidFill>
                <a:latin typeface="Segoe UI"/>
                <a:ea typeface="Segoe UI"/>
                <a:cs typeface="Segoe UI"/>
              </a:defRPr>
            </a:defPPr>
            <a:lvl1pPr>
              <a:defRPr sz="1650" b="0">
                <a:solidFill>
                  <a:srgbClr val="BECBD6"/>
                </a:solidFill>
                <a:latin typeface="Segoe UI"/>
                <a:ea typeface="Segoe UI"/>
                <a:cs typeface="Segoe UI"/>
              </a:defRPr>
            </a:lvl1pPr>
            <a:lvl2pPr>
              <a:defRPr sz="1650" b="0">
                <a:solidFill>
                  <a:srgbClr val="BECBD6"/>
                </a:solidFill>
                <a:latin typeface="Segoe UI"/>
                <a:ea typeface="Segoe UI"/>
                <a:cs typeface="Segoe UI"/>
              </a:defRPr>
            </a:lvl2pPr>
            <a:lvl3pPr>
              <a:defRPr sz="1650" b="0">
                <a:solidFill>
                  <a:srgbClr val="BECBD6"/>
                </a:solidFill>
                <a:latin typeface="Segoe UI"/>
                <a:ea typeface="Segoe UI"/>
                <a:cs typeface="Segoe UI"/>
              </a:defRPr>
            </a:lvl3pPr>
            <a:lvl4pPr>
              <a:defRPr sz="1650" b="0">
                <a:solidFill>
                  <a:srgbClr val="BECBD6"/>
                </a:solidFill>
                <a:latin typeface="Segoe UI"/>
                <a:ea typeface="Segoe UI"/>
                <a:cs typeface="Segoe UI"/>
              </a:defRPr>
            </a:lvl4pPr>
            <a:lvl5pPr>
              <a:defRPr sz="1650" b="0">
                <a:solidFill>
                  <a:srgbClr val="BECBD6"/>
                </a:solidFill>
                <a:latin typeface="Segoe UI"/>
                <a:ea typeface="Segoe UI"/>
                <a:cs typeface="Segoe UI"/>
              </a:defRPr>
            </a:lvl5pPr>
            <a:lvl6pPr>
              <a:defRPr sz="1650" b="0">
                <a:solidFill>
                  <a:srgbClr val="BECBD6"/>
                </a:solidFill>
                <a:latin typeface="Segoe UI"/>
                <a:ea typeface="Segoe UI"/>
                <a:cs typeface="Segoe UI"/>
              </a:defRPr>
            </a:lvl6pPr>
            <a:lvl7pPr>
              <a:defRPr sz="1650" b="0">
                <a:solidFill>
                  <a:srgbClr val="BECBD6"/>
                </a:solidFill>
                <a:latin typeface="Segoe UI"/>
                <a:ea typeface="Segoe UI"/>
                <a:cs typeface="Segoe UI"/>
              </a:defRPr>
            </a:lvl7pPr>
            <a:lvl8pPr>
              <a:defRPr sz="1650" b="0">
                <a:solidFill>
                  <a:srgbClr val="BECBD6"/>
                </a:solidFill>
                <a:latin typeface="Segoe UI"/>
                <a:ea typeface="Segoe UI"/>
                <a:cs typeface="Segoe UI"/>
              </a:defRPr>
            </a:lvl8pPr>
            <a:lvl9pPr>
              <a:defRPr sz="1650" b="0">
                <a:solidFill>
                  <a:srgbClr val="BECBD6"/>
                </a:solidFill>
                <a:latin typeface="Segoe UI"/>
                <a:ea typeface="Segoe UI"/>
                <a:cs typeface="Segoe UI"/>
              </a:defRPr>
            </a:lvl9pPr>
          </a:lstStyle>
          <a:p xmlns:a="http://schemas.openxmlformats.org/drawingml/2006/main">
            <a:pPr>
              <a:defRPr sz="1650" b="0">
                <a:solidFill>
                  <a:srgbClr val="BECBD6"/>
                </a:solidFill>
                <a:latin typeface="Segoe UI"/>
                <a:ea typeface="Segoe UI"/>
                <a:cs typeface="Segoe UI"/>
              </a:defRPr>
            </a:pPr>
            <a:r>
              <a:rPr sz="1650" b="0">
                <a:solidFill>
                  <a:srgbClr val="BECBD6"/>
                </a:solidFill>
                <a:latin typeface="Segoe UI"/>
                <a:ea typeface="Segoe UI"/>
                <a:cs typeface="Segoe UI"/>
              </a:rPr>
              <a:t>4616-Demo-With-Dynamic-Creation-Intro.mp4</a:t>
            </a:r>
          </a:p>
        </p:txBody>
      </p:sp>
    </p:spTree>
    <p:extLst>
      <p:ext uri="{BB962C8B-B14F-4D97-AF65-F5344CB8AC3E}">
        <p14:creationId xmlns:p14="http://schemas.microsoft.com/office/powerpoint/2010/main" val="369810806"/>
      </p:ext>
    </p:extLst>
  </p:cSld>
</p:sld>
</file>

<file path=ppt/slides/slide9.xml><?xml version="1.0" encoding="utf-8"?>
<p:sld xmlns:p="http://schemas.openxmlformats.org/presentationml/2006/main">
  <p:cSld>
    <p:bg>
      <p:bgPr>
        <a:solidFill xmlns:a="http://schemas.openxmlformats.org/drawingml/2006/main">
          <a:srgbClr val="0C1622"/>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E1AA28B-6783-4BE1-B9B7-A331E7B2A0FD}"/>
              </a:ext>
            </a:extLst>
          </p:cNvPr>
          <p:cNvSpPr>
            <a:spLocks xmlns:a="http://schemas.openxmlformats.org/drawingml/2006/main" noGrp="1"/>
          </p:cNvSpPr>
          <p:nvPr/>
        </p:nvSpPr>
        <p:spPr>
          <a:xfrm xmlns:a="http://schemas.openxmlformats.org/drawingml/2006/main">
            <a:off x="666750" y="47625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4F6F8"/>
                </a:solidFill>
                <a:latin typeface="Segoe UI"/>
                <a:ea typeface="Segoe UI"/>
                <a:cs typeface="Segoe UI"/>
              </a:defRPr>
            </a:defPPr>
            <a:lvl1pPr>
              <a:defRPr sz="3450" b="1">
                <a:solidFill>
                  <a:srgbClr val="F4F6F8"/>
                </a:solidFill>
                <a:latin typeface="Segoe UI"/>
                <a:ea typeface="Segoe UI"/>
                <a:cs typeface="Segoe UI"/>
              </a:defRPr>
            </a:lvl1pPr>
            <a:lvl2pPr>
              <a:defRPr sz="3450" b="1">
                <a:solidFill>
                  <a:srgbClr val="F4F6F8"/>
                </a:solidFill>
                <a:latin typeface="Segoe UI"/>
                <a:ea typeface="Segoe UI"/>
                <a:cs typeface="Segoe UI"/>
              </a:defRPr>
            </a:lvl2pPr>
            <a:lvl3pPr>
              <a:defRPr sz="3450" b="1">
                <a:solidFill>
                  <a:srgbClr val="F4F6F8"/>
                </a:solidFill>
                <a:latin typeface="Segoe UI"/>
                <a:ea typeface="Segoe UI"/>
                <a:cs typeface="Segoe UI"/>
              </a:defRPr>
            </a:lvl3pPr>
            <a:lvl4pPr>
              <a:defRPr sz="3450" b="1">
                <a:solidFill>
                  <a:srgbClr val="F4F6F8"/>
                </a:solidFill>
                <a:latin typeface="Segoe UI"/>
                <a:ea typeface="Segoe UI"/>
                <a:cs typeface="Segoe UI"/>
              </a:defRPr>
            </a:lvl4pPr>
            <a:lvl5pPr>
              <a:defRPr sz="3450" b="1">
                <a:solidFill>
                  <a:srgbClr val="F4F6F8"/>
                </a:solidFill>
                <a:latin typeface="Segoe UI"/>
                <a:ea typeface="Segoe UI"/>
                <a:cs typeface="Segoe UI"/>
              </a:defRPr>
            </a:lvl5pPr>
            <a:lvl6pPr>
              <a:defRPr sz="3450" b="1">
                <a:solidFill>
                  <a:srgbClr val="F4F6F8"/>
                </a:solidFill>
                <a:latin typeface="Segoe UI"/>
                <a:ea typeface="Segoe UI"/>
                <a:cs typeface="Segoe UI"/>
              </a:defRPr>
            </a:lvl6pPr>
            <a:lvl7pPr>
              <a:defRPr sz="3450" b="1">
                <a:solidFill>
                  <a:srgbClr val="F4F6F8"/>
                </a:solidFill>
                <a:latin typeface="Segoe UI"/>
                <a:ea typeface="Segoe UI"/>
                <a:cs typeface="Segoe UI"/>
              </a:defRPr>
            </a:lvl7pPr>
            <a:lvl8pPr>
              <a:defRPr sz="3450" b="1">
                <a:solidFill>
                  <a:srgbClr val="F4F6F8"/>
                </a:solidFill>
                <a:latin typeface="Segoe UI"/>
                <a:ea typeface="Segoe UI"/>
                <a:cs typeface="Segoe UI"/>
              </a:defRPr>
            </a:lvl8pPr>
            <a:lvl9pPr>
              <a:defRPr sz="3450" b="1">
                <a:solidFill>
                  <a:srgbClr val="F4F6F8"/>
                </a:solidFill>
                <a:latin typeface="Segoe UI"/>
                <a:ea typeface="Segoe UI"/>
                <a:cs typeface="Segoe UI"/>
              </a:defRPr>
            </a:lvl9pPr>
          </a:lstStyle>
          <a:p xmlns:a="http://schemas.openxmlformats.org/drawingml/2006/main">
            <a:pPr>
              <a:defRPr sz="3450" b="1">
                <a:solidFill>
                  <a:srgbClr val="F4F6F8"/>
                </a:solidFill>
                <a:latin typeface="Segoe UI"/>
                <a:ea typeface="Segoe UI"/>
                <a:cs typeface="Segoe UI"/>
              </a:defRPr>
            </a:pPr>
            <a:r>
              <a:rPr sz="3450" b="1">
                <a:solidFill>
                  <a:srgbClr val="F4F6F8"/>
                </a:solidFill>
                <a:latin typeface="Segoe UI"/>
                <a:ea typeface="Segoe UI"/>
                <a:cs typeface="Segoe UI"/>
              </a:rPr>
              <a:t>What the demonstration establishes</a:t>
            </a:r>
          </a:p>
        </p:txBody>
      </p:sp>
      <p:sp>
        <p:nvSpPr>
          <p:cNvPr id="2" name="">
            <a:extLst xmlns:a="http://schemas.openxmlformats.org/drawingml/2006/main">
              <a:ext uri="{FF2B5EF4-FFF2-40B4-BE49-F238E27FC236}">
                <a16:creationId xmlns:a16="http://schemas.microsoft.com/office/drawing/2014/main" id="{82EC2696-E915-436F-B7C0-6C84F83AA25F}"/>
              </a:ext>
            </a:extLst>
          </p:cNvPr>
          <p:cNvSpPr>
            <a:spLocks xmlns:a="http://schemas.openxmlformats.org/drawingml/2006/main" noGrp="1"/>
          </p:cNvSpPr>
          <p:nvPr/>
        </p:nvSpPr>
        <p:spPr>
          <a:xfrm xmlns:a="http://schemas.openxmlformats.org/drawingml/2006/main">
            <a:off x="685800" y="6477000"/>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BECBD6"/>
                </a:solidFill>
                <a:latin typeface="Segoe UI"/>
                <a:ea typeface="Segoe UI"/>
                <a:cs typeface="Segoe UI"/>
              </a:defRPr>
            </a:defPPr>
            <a:lvl1pPr>
              <a:defRPr sz="1050" b="0">
                <a:solidFill>
                  <a:srgbClr val="BECBD6"/>
                </a:solidFill>
                <a:latin typeface="Segoe UI"/>
                <a:ea typeface="Segoe UI"/>
                <a:cs typeface="Segoe UI"/>
              </a:defRPr>
            </a:lvl1pPr>
            <a:lvl2pPr>
              <a:defRPr sz="1050" b="0">
                <a:solidFill>
                  <a:srgbClr val="BECBD6"/>
                </a:solidFill>
                <a:latin typeface="Segoe UI"/>
                <a:ea typeface="Segoe UI"/>
                <a:cs typeface="Segoe UI"/>
              </a:defRPr>
            </a:lvl2pPr>
            <a:lvl3pPr>
              <a:defRPr sz="1050" b="0">
                <a:solidFill>
                  <a:srgbClr val="BECBD6"/>
                </a:solidFill>
                <a:latin typeface="Segoe UI"/>
                <a:ea typeface="Segoe UI"/>
                <a:cs typeface="Segoe UI"/>
              </a:defRPr>
            </a:lvl3pPr>
            <a:lvl4pPr>
              <a:defRPr sz="1050" b="0">
                <a:solidFill>
                  <a:srgbClr val="BECBD6"/>
                </a:solidFill>
                <a:latin typeface="Segoe UI"/>
                <a:ea typeface="Segoe UI"/>
                <a:cs typeface="Segoe UI"/>
              </a:defRPr>
            </a:lvl4pPr>
            <a:lvl5pPr>
              <a:defRPr sz="1050" b="0">
                <a:solidFill>
                  <a:srgbClr val="BECBD6"/>
                </a:solidFill>
                <a:latin typeface="Segoe UI"/>
                <a:ea typeface="Segoe UI"/>
                <a:cs typeface="Segoe UI"/>
              </a:defRPr>
            </a:lvl5pPr>
            <a:lvl6pPr>
              <a:defRPr sz="1050" b="0">
                <a:solidFill>
                  <a:srgbClr val="BECBD6"/>
                </a:solidFill>
                <a:latin typeface="Segoe UI"/>
                <a:ea typeface="Segoe UI"/>
                <a:cs typeface="Segoe UI"/>
              </a:defRPr>
            </a:lvl6pPr>
            <a:lvl7pPr>
              <a:defRPr sz="1050" b="0">
                <a:solidFill>
                  <a:srgbClr val="BECBD6"/>
                </a:solidFill>
                <a:latin typeface="Segoe UI"/>
                <a:ea typeface="Segoe UI"/>
                <a:cs typeface="Segoe UI"/>
              </a:defRPr>
            </a:lvl7pPr>
            <a:lvl8pPr>
              <a:defRPr sz="1050" b="0">
                <a:solidFill>
                  <a:srgbClr val="BECBD6"/>
                </a:solidFill>
                <a:latin typeface="Segoe UI"/>
                <a:ea typeface="Segoe UI"/>
                <a:cs typeface="Segoe UI"/>
              </a:defRPr>
            </a:lvl8pPr>
            <a:lvl9pPr>
              <a:defRPr sz="1050" b="0">
                <a:solidFill>
                  <a:srgbClr val="BECBD6"/>
                </a:solidFill>
                <a:latin typeface="Segoe UI"/>
                <a:ea typeface="Segoe UI"/>
                <a:cs typeface="Segoe UI"/>
              </a:defRPr>
            </a:lvl9pPr>
          </a:lstStyle>
          <a:p xmlns:a="http://schemas.openxmlformats.org/drawingml/2006/main">
            <a:pPr>
              <a:defRPr sz="1050" b="0">
                <a:solidFill>
                  <a:srgbClr val="BECBD6"/>
                </a:solidFill>
                <a:latin typeface="Segoe UI"/>
                <a:ea typeface="Segoe UI"/>
                <a:cs typeface="Segoe UI"/>
              </a:defRPr>
            </a:pPr>
            <a:r>
              <a:rPr sz="1050" b="0">
                <a:solidFill>
                  <a:srgbClr val="BECBD6"/>
                </a:solidFill>
                <a:latin typeface="Segoe UI"/>
                <a:ea typeface="Segoe UI"/>
                <a:cs typeface="Segoe UI"/>
              </a:rPr>
              <a:t>SCHOOL OF THE ANCIENTS  /  CSCI 4616 PROJECT 2</a:t>
            </a:r>
          </a:p>
        </p:txBody>
      </p:sp>
      <p:sp>
        <p:nvSpPr>
          <p:cNvPr id="3" name="">
            <a:extLst xmlns:a="http://schemas.openxmlformats.org/drawingml/2006/main">
              <a:ext uri="{FF2B5EF4-FFF2-40B4-BE49-F238E27FC236}">
                <a16:creationId xmlns:a16="http://schemas.microsoft.com/office/drawing/2014/main" id="{E5903215-3692-418E-9F88-40A4C227F6CF}"/>
              </a:ext>
            </a:extLst>
          </p:cNvPr>
          <p:cNvSpPr>
            <a:spLocks xmlns:a="http://schemas.openxmlformats.org/drawingml/2006/main" noGrp="1"/>
          </p:cNvSpPr>
          <p:nvPr/>
        </p:nvSpPr>
        <p:spPr>
          <a:xfrm xmlns:a="http://schemas.openxmlformats.org/drawingml/2006/main">
            <a:off x="11334750" y="64389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BECBD6"/>
                </a:solidFill>
                <a:latin typeface="Segoe UI"/>
                <a:ea typeface="Segoe UI"/>
                <a:cs typeface="Segoe UI"/>
              </a:defRPr>
            </a:defPPr>
            <a:lvl1pPr>
              <a:defRPr sz="1275" b="0">
                <a:solidFill>
                  <a:srgbClr val="BECBD6"/>
                </a:solidFill>
                <a:latin typeface="Segoe UI"/>
                <a:ea typeface="Segoe UI"/>
                <a:cs typeface="Segoe UI"/>
              </a:defRPr>
            </a:lvl1pPr>
            <a:lvl2pPr>
              <a:defRPr sz="1275" b="0">
                <a:solidFill>
                  <a:srgbClr val="BECBD6"/>
                </a:solidFill>
                <a:latin typeface="Segoe UI"/>
                <a:ea typeface="Segoe UI"/>
                <a:cs typeface="Segoe UI"/>
              </a:defRPr>
            </a:lvl2pPr>
            <a:lvl3pPr>
              <a:defRPr sz="1275" b="0">
                <a:solidFill>
                  <a:srgbClr val="BECBD6"/>
                </a:solidFill>
                <a:latin typeface="Segoe UI"/>
                <a:ea typeface="Segoe UI"/>
                <a:cs typeface="Segoe UI"/>
              </a:defRPr>
            </a:lvl3pPr>
            <a:lvl4pPr>
              <a:defRPr sz="1275" b="0">
                <a:solidFill>
                  <a:srgbClr val="BECBD6"/>
                </a:solidFill>
                <a:latin typeface="Segoe UI"/>
                <a:ea typeface="Segoe UI"/>
                <a:cs typeface="Segoe UI"/>
              </a:defRPr>
            </a:lvl4pPr>
            <a:lvl5pPr>
              <a:defRPr sz="1275" b="0">
                <a:solidFill>
                  <a:srgbClr val="BECBD6"/>
                </a:solidFill>
                <a:latin typeface="Segoe UI"/>
                <a:ea typeface="Segoe UI"/>
                <a:cs typeface="Segoe UI"/>
              </a:defRPr>
            </a:lvl5pPr>
            <a:lvl6pPr>
              <a:defRPr sz="1275" b="0">
                <a:solidFill>
                  <a:srgbClr val="BECBD6"/>
                </a:solidFill>
                <a:latin typeface="Segoe UI"/>
                <a:ea typeface="Segoe UI"/>
                <a:cs typeface="Segoe UI"/>
              </a:defRPr>
            </a:lvl6pPr>
            <a:lvl7pPr>
              <a:defRPr sz="1275" b="0">
                <a:solidFill>
                  <a:srgbClr val="BECBD6"/>
                </a:solidFill>
                <a:latin typeface="Segoe UI"/>
                <a:ea typeface="Segoe UI"/>
                <a:cs typeface="Segoe UI"/>
              </a:defRPr>
            </a:lvl7pPr>
            <a:lvl8pPr>
              <a:defRPr sz="1275" b="0">
                <a:solidFill>
                  <a:srgbClr val="BECBD6"/>
                </a:solidFill>
                <a:latin typeface="Segoe UI"/>
                <a:ea typeface="Segoe UI"/>
                <a:cs typeface="Segoe UI"/>
              </a:defRPr>
            </a:lvl8pPr>
            <a:lvl9pPr>
              <a:defRPr sz="1275" b="0">
                <a:solidFill>
                  <a:srgbClr val="BECBD6"/>
                </a:solidFill>
                <a:latin typeface="Segoe UI"/>
                <a:ea typeface="Segoe UI"/>
                <a:cs typeface="Segoe UI"/>
              </a:defRPr>
            </a:lvl9pPr>
          </a:lstStyle>
          <a:p xmlns:a="http://schemas.openxmlformats.org/drawingml/2006/main">
            <a:pPr>
              <a:defRPr sz="1275" b="0">
                <a:solidFill>
                  <a:srgbClr val="BECBD6"/>
                </a:solidFill>
                <a:latin typeface="Segoe UI"/>
                <a:ea typeface="Segoe UI"/>
                <a:cs typeface="Segoe UI"/>
              </a:defRPr>
            </a:pPr>
            <a:r>
              <a:rPr sz="1275" b="0">
                <a:solidFill>
                  <a:srgbClr val="BECBD6"/>
                </a:solidFill>
                <a:latin typeface="Segoe UI"/>
                <a:ea typeface="Segoe UI"/>
                <a:cs typeface="Segoe UI"/>
              </a:rPr>
              <a:t>9</a:t>
            </a:r>
          </a:p>
        </p:txBody>
      </p:sp>
      <p:sp>
        <p:nvSpPr>
          <p:cNvPr id="4" name="">
            <a:extLst xmlns:a="http://schemas.openxmlformats.org/drawingml/2006/main">
              <a:ext uri="{FF2B5EF4-FFF2-40B4-BE49-F238E27FC236}">
                <a16:creationId xmlns:a16="http://schemas.microsoft.com/office/drawing/2014/main" id="{54998253-62E5-4B61-882B-77EA7374E935}"/>
              </a:ext>
            </a:extLst>
          </p:cNvPr>
          <p:cNvSpPr>
            <a:spLocks xmlns:a="http://schemas.openxmlformats.org/drawingml/2006/main" noGrp="1"/>
          </p:cNvSpPr>
          <p:nvPr/>
        </p:nvSpPr>
        <p:spPr>
          <a:xfrm xmlns:a="http://schemas.openxmlformats.org/drawingml/2006/main">
            <a:off x="742950" y="1685925"/>
            <a:ext cx="1052512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56D8D0"/>
                </a:solidFill>
                <a:latin typeface="Segoe UI"/>
                <a:ea typeface="Segoe UI"/>
                <a:cs typeface="Segoe UI"/>
              </a:defRPr>
            </a:defPPr>
            <a:lvl1pPr>
              <a:defRPr sz="2325" b="1">
                <a:solidFill>
                  <a:srgbClr val="56D8D0"/>
                </a:solidFill>
                <a:latin typeface="Segoe UI"/>
                <a:ea typeface="Segoe UI"/>
                <a:cs typeface="Segoe UI"/>
              </a:defRPr>
            </a:lvl1pPr>
            <a:lvl2pPr>
              <a:defRPr sz="2325" b="1">
                <a:solidFill>
                  <a:srgbClr val="56D8D0"/>
                </a:solidFill>
                <a:latin typeface="Segoe UI"/>
                <a:ea typeface="Segoe UI"/>
                <a:cs typeface="Segoe UI"/>
              </a:defRPr>
            </a:lvl2pPr>
            <a:lvl3pPr>
              <a:defRPr sz="2325" b="1">
                <a:solidFill>
                  <a:srgbClr val="56D8D0"/>
                </a:solidFill>
                <a:latin typeface="Segoe UI"/>
                <a:ea typeface="Segoe UI"/>
                <a:cs typeface="Segoe UI"/>
              </a:defRPr>
            </a:lvl3pPr>
            <a:lvl4pPr>
              <a:defRPr sz="2325" b="1">
                <a:solidFill>
                  <a:srgbClr val="56D8D0"/>
                </a:solidFill>
                <a:latin typeface="Segoe UI"/>
                <a:ea typeface="Segoe UI"/>
                <a:cs typeface="Segoe UI"/>
              </a:defRPr>
            </a:lvl4pPr>
            <a:lvl5pPr>
              <a:defRPr sz="2325" b="1">
                <a:solidFill>
                  <a:srgbClr val="56D8D0"/>
                </a:solidFill>
                <a:latin typeface="Segoe UI"/>
                <a:ea typeface="Segoe UI"/>
                <a:cs typeface="Segoe UI"/>
              </a:defRPr>
            </a:lvl5pPr>
            <a:lvl6pPr>
              <a:defRPr sz="2325" b="1">
                <a:solidFill>
                  <a:srgbClr val="56D8D0"/>
                </a:solidFill>
                <a:latin typeface="Segoe UI"/>
                <a:ea typeface="Segoe UI"/>
                <a:cs typeface="Segoe UI"/>
              </a:defRPr>
            </a:lvl6pPr>
            <a:lvl7pPr>
              <a:defRPr sz="2325" b="1">
                <a:solidFill>
                  <a:srgbClr val="56D8D0"/>
                </a:solidFill>
                <a:latin typeface="Segoe UI"/>
                <a:ea typeface="Segoe UI"/>
                <a:cs typeface="Segoe UI"/>
              </a:defRPr>
            </a:lvl7pPr>
            <a:lvl8pPr>
              <a:defRPr sz="2325" b="1">
                <a:solidFill>
                  <a:srgbClr val="56D8D0"/>
                </a:solidFill>
                <a:latin typeface="Segoe UI"/>
                <a:ea typeface="Segoe UI"/>
                <a:cs typeface="Segoe UI"/>
              </a:defRPr>
            </a:lvl8pPr>
            <a:lvl9pPr>
              <a:defRPr sz="2325" b="1">
                <a:solidFill>
                  <a:srgbClr val="56D8D0"/>
                </a:solidFill>
                <a:latin typeface="Segoe UI"/>
                <a:ea typeface="Segoe UI"/>
                <a:cs typeface="Segoe UI"/>
              </a:defRPr>
            </a:lvl9pPr>
          </a:lstStyle>
          <a:p xmlns:a="http://schemas.openxmlformats.org/drawingml/2006/main">
            <a:pPr>
              <a:defRPr sz="2325" b="1">
                <a:solidFill>
                  <a:srgbClr val="56D8D0"/>
                </a:solidFill>
                <a:latin typeface="Segoe UI"/>
                <a:ea typeface="Segoe UI"/>
                <a:cs typeface="Segoe UI"/>
              </a:defRPr>
            </a:pPr>
            <a:r>
              <a:rPr sz="2325" b="1">
                <a:solidFill>
                  <a:srgbClr val="56D8D0"/>
                </a:solidFill>
                <a:latin typeface="Segoe UI"/>
                <a:ea typeface="Segoe UI"/>
                <a:cs typeface="Segoe UI"/>
              </a:rPr>
              <a:t>Visible in the recording</a:t>
            </a:r>
          </a:p>
        </p:txBody>
      </p:sp>
      <p:sp>
        <p:nvSpPr>
          <p:cNvPr id="5" name="">
            <a:extLst xmlns:a="http://schemas.openxmlformats.org/drawingml/2006/main">
              <a:ext uri="{FF2B5EF4-FFF2-40B4-BE49-F238E27FC236}">
                <a16:creationId xmlns:a16="http://schemas.microsoft.com/office/drawing/2014/main" id="{04F403DD-3DD2-42BD-8536-A0C99A4C3005}"/>
              </a:ext>
            </a:extLst>
          </p:cNvPr>
          <p:cNvSpPr>
            <a:spLocks xmlns:a="http://schemas.openxmlformats.org/drawingml/2006/main" noGrp="1"/>
          </p:cNvSpPr>
          <p:nvPr/>
        </p:nvSpPr>
        <p:spPr>
          <a:xfrm xmlns:a="http://schemas.openxmlformats.org/drawingml/2006/main">
            <a:off x="762000" y="2400300"/>
            <a:ext cx="10620375"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F4F6F8"/>
                </a:solidFill>
                <a:latin typeface="Segoe UI"/>
                <a:ea typeface="Segoe UI"/>
                <a:cs typeface="Segoe UI"/>
              </a:defRPr>
            </a:defPPr>
            <a:lvl1pPr>
              <a:defRPr sz="2325" b="0">
                <a:solidFill>
                  <a:srgbClr val="F4F6F8"/>
                </a:solidFill>
                <a:latin typeface="Segoe UI"/>
                <a:ea typeface="Segoe UI"/>
                <a:cs typeface="Segoe UI"/>
              </a:defRPr>
            </a:lvl1pPr>
            <a:lvl2pPr>
              <a:defRPr sz="2325" b="0">
                <a:solidFill>
                  <a:srgbClr val="F4F6F8"/>
                </a:solidFill>
                <a:latin typeface="Segoe UI"/>
                <a:ea typeface="Segoe UI"/>
                <a:cs typeface="Segoe UI"/>
              </a:defRPr>
            </a:lvl2pPr>
            <a:lvl3pPr>
              <a:defRPr sz="2325" b="0">
                <a:solidFill>
                  <a:srgbClr val="F4F6F8"/>
                </a:solidFill>
                <a:latin typeface="Segoe UI"/>
                <a:ea typeface="Segoe UI"/>
                <a:cs typeface="Segoe UI"/>
              </a:defRPr>
            </a:lvl3pPr>
            <a:lvl4pPr>
              <a:defRPr sz="2325" b="0">
                <a:solidFill>
                  <a:srgbClr val="F4F6F8"/>
                </a:solidFill>
                <a:latin typeface="Segoe UI"/>
                <a:ea typeface="Segoe UI"/>
                <a:cs typeface="Segoe UI"/>
              </a:defRPr>
            </a:lvl4pPr>
            <a:lvl5pPr>
              <a:defRPr sz="2325" b="0">
                <a:solidFill>
                  <a:srgbClr val="F4F6F8"/>
                </a:solidFill>
                <a:latin typeface="Segoe UI"/>
                <a:ea typeface="Segoe UI"/>
                <a:cs typeface="Segoe UI"/>
              </a:defRPr>
            </a:lvl5pPr>
            <a:lvl6pPr>
              <a:defRPr sz="2325" b="0">
                <a:solidFill>
                  <a:srgbClr val="F4F6F8"/>
                </a:solidFill>
                <a:latin typeface="Segoe UI"/>
                <a:ea typeface="Segoe UI"/>
                <a:cs typeface="Segoe UI"/>
              </a:defRPr>
            </a:lvl6pPr>
            <a:lvl7pPr>
              <a:defRPr sz="2325" b="0">
                <a:solidFill>
                  <a:srgbClr val="F4F6F8"/>
                </a:solidFill>
                <a:latin typeface="Segoe UI"/>
                <a:ea typeface="Segoe UI"/>
                <a:cs typeface="Segoe UI"/>
              </a:defRPr>
            </a:lvl7pPr>
            <a:lvl8pPr>
              <a:defRPr sz="2325" b="0">
                <a:solidFill>
                  <a:srgbClr val="F4F6F8"/>
                </a:solidFill>
                <a:latin typeface="Segoe UI"/>
                <a:ea typeface="Segoe UI"/>
                <a:cs typeface="Segoe UI"/>
              </a:defRPr>
            </a:lvl8pPr>
            <a:lvl9pPr>
              <a:defRPr sz="2325" b="0">
                <a:solidFill>
                  <a:srgbClr val="F4F6F8"/>
                </a:solidFill>
                <a:latin typeface="Segoe UI"/>
                <a:ea typeface="Segoe UI"/>
                <a:cs typeface="Segoe UI"/>
              </a:defRPr>
            </a:lvl9pPr>
          </a:lstStyle>
          <a:p xmlns:a="http://schemas.openxmlformats.org/drawingml/2006/main">
            <a:pPr>
              <a:defRPr sz="2325" b="0">
                <a:solidFill>
                  <a:srgbClr val="F4F6F8"/>
                </a:solidFill>
                <a:latin typeface="Segoe UI"/>
                <a:ea typeface="Segoe UI"/>
                <a:cs typeface="Segoe UI"/>
              </a:defRPr>
            </a:pPr>
            <a:r>
              <a:rPr sz="2325" b="0">
                <a:solidFill>
                  <a:srgbClr val="F4F6F8"/>
                </a:solidFill>
                <a:latin typeface="Segoe UI"/>
                <a:ea typeface="Segoe UI"/>
                <a:cs typeface="Segoe UI"/>
              </a:rPr>
              <a:t>A spoken request followed by loaded exhibits</a:t>
            </a:r>
          </a:p>
          <a:p xmlns:a="http://schemas.openxmlformats.org/drawingml/2006/main">
            <a:pPr>
              <a:defRPr sz="2325" b="0">
                <a:solidFill>
                  <a:srgbClr val="F4F6F8"/>
                </a:solidFill>
                <a:latin typeface="Segoe UI"/>
                <a:ea typeface="Segoe UI"/>
                <a:cs typeface="Segoe UI"/>
              </a:defRPr>
            </a:pPr>
            <a:r>
              <a:rPr sz="2325" b="0">
                <a:solidFill>
                  <a:srgbClr val="F4F6F8"/>
                </a:solidFill>
                <a:latin typeface="Segoe UI"/>
                <a:ea typeface="Segoe UI"/>
                <a:cs typeface="Segoe UI"/>
              </a:rPr>
              <a:t>A teacher explaining and referring to parts</a:t>
            </a:r>
          </a:p>
          <a:p xmlns:a="http://schemas.openxmlformats.org/drawingml/2006/main">
            <a:pPr>
              <a:defRPr sz="2325" b="0">
                <a:solidFill>
                  <a:srgbClr val="F4F6F8"/>
                </a:solidFill>
                <a:latin typeface="Segoe UI"/>
                <a:ea typeface="Segoe UI"/>
                <a:cs typeface="Segoe UI"/>
              </a:defRPr>
            </a:pPr>
            <a:r>
              <a:rPr sz="2325" b="0">
                <a:solidFill>
                  <a:srgbClr val="F4F6F8"/>
                </a:solidFill>
                <a:latin typeface="Segoe UI"/>
                <a:ea typeface="Segoe UI"/>
                <a:cs typeface="Segoe UI"/>
              </a:rPr>
              <a:t>A learner asking follow-up questions in a real room</a:t>
            </a:r>
          </a:p>
        </p:txBody>
      </p:sp>
      <p:sp>
        <p:nvSpPr>
          <p:cNvPr id="6" name="">
            <a:extLst xmlns:a="http://schemas.openxmlformats.org/drawingml/2006/main">
              <a:ext uri="{FF2B5EF4-FFF2-40B4-BE49-F238E27FC236}">
                <a16:creationId xmlns:a16="http://schemas.microsoft.com/office/drawing/2014/main" id="{BF916642-9125-4131-89BB-892AC2ADD071}"/>
              </a:ext>
            </a:extLst>
          </p:cNvPr>
          <p:cNvSpPr>
            <a:spLocks xmlns:a="http://schemas.openxmlformats.org/drawingml/2006/main" noGrp="1"/>
          </p:cNvSpPr>
          <p:nvPr/>
        </p:nvSpPr>
        <p:spPr>
          <a:xfrm xmlns:a="http://schemas.openxmlformats.org/drawingml/2006/main">
            <a:off x="762000" y="4905375"/>
            <a:ext cx="10572750" cy="904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BECBD6"/>
                </a:solidFill>
                <a:latin typeface="Segoe UI"/>
                <a:ea typeface="Segoe UI"/>
                <a:cs typeface="Segoe UI"/>
              </a:defRPr>
            </a:defPPr>
            <a:lvl1pPr>
              <a:defRPr sz="1950" b="0">
                <a:solidFill>
                  <a:srgbClr val="BECBD6"/>
                </a:solidFill>
                <a:latin typeface="Segoe UI"/>
                <a:ea typeface="Segoe UI"/>
                <a:cs typeface="Segoe UI"/>
              </a:defRPr>
            </a:lvl1pPr>
            <a:lvl2pPr>
              <a:defRPr sz="1950" b="0">
                <a:solidFill>
                  <a:srgbClr val="BECBD6"/>
                </a:solidFill>
                <a:latin typeface="Segoe UI"/>
                <a:ea typeface="Segoe UI"/>
                <a:cs typeface="Segoe UI"/>
              </a:defRPr>
            </a:lvl2pPr>
            <a:lvl3pPr>
              <a:defRPr sz="1950" b="0">
                <a:solidFill>
                  <a:srgbClr val="BECBD6"/>
                </a:solidFill>
                <a:latin typeface="Segoe UI"/>
                <a:ea typeface="Segoe UI"/>
                <a:cs typeface="Segoe UI"/>
              </a:defRPr>
            </a:lvl3pPr>
            <a:lvl4pPr>
              <a:defRPr sz="1950" b="0">
                <a:solidFill>
                  <a:srgbClr val="BECBD6"/>
                </a:solidFill>
                <a:latin typeface="Segoe UI"/>
                <a:ea typeface="Segoe UI"/>
                <a:cs typeface="Segoe UI"/>
              </a:defRPr>
            </a:lvl4pPr>
            <a:lvl5pPr>
              <a:defRPr sz="1950" b="0">
                <a:solidFill>
                  <a:srgbClr val="BECBD6"/>
                </a:solidFill>
                <a:latin typeface="Segoe UI"/>
                <a:ea typeface="Segoe UI"/>
                <a:cs typeface="Segoe UI"/>
              </a:defRPr>
            </a:lvl5pPr>
            <a:lvl6pPr>
              <a:defRPr sz="1950" b="0">
                <a:solidFill>
                  <a:srgbClr val="BECBD6"/>
                </a:solidFill>
                <a:latin typeface="Segoe UI"/>
                <a:ea typeface="Segoe UI"/>
                <a:cs typeface="Segoe UI"/>
              </a:defRPr>
            </a:lvl6pPr>
            <a:lvl7pPr>
              <a:defRPr sz="1950" b="0">
                <a:solidFill>
                  <a:srgbClr val="BECBD6"/>
                </a:solidFill>
                <a:latin typeface="Segoe UI"/>
                <a:ea typeface="Segoe UI"/>
                <a:cs typeface="Segoe UI"/>
              </a:defRPr>
            </a:lvl7pPr>
            <a:lvl8pPr>
              <a:defRPr sz="1950" b="0">
                <a:solidFill>
                  <a:srgbClr val="BECBD6"/>
                </a:solidFill>
                <a:latin typeface="Segoe UI"/>
                <a:ea typeface="Segoe UI"/>
                <a:cs typeface="Segoe UI"/>
              </a:defRPr>
            </a:lvl8pPr>
            <a:lvl9pPr>
              <a:defRPr sz="1950" b="0">
                <a:solidFill>
                  <a:srgbClr val="BECBD6"/>
                </a:solidFill>
                <a:latin typeface="Segoe UI"/>
                <a:ea typeface="Segoe UI"/>
                <a:cs typeface="Segoe UI"/>
              </a:defRPr>
            </a:lvl9pPr>
          </a:lstStyle>
          <a:p xmlns:a="http://schemas.openxmlformats.org/drawingml/2006/main">
            <a:pPr>
              <a:defRPr sz="1950" b="0">
                <a:solidFill>
                  <a:srgbClr val="BECBD6"/>
                </a:solidFill>
                <a:latin typeface="Segoe UI"/>
                <a:ea typeface="Segoe UI"/>
                <a:cs typeface="Segoe UI"/>
              </a:defRPr>
            </a:pPr>
            <a:r>
              <a:rPr sz="1950" b="0">
                <a:solidFill>
                  <a:srgbClr val="BECBD6"/>
                </a:solidFill>
                <a:latin typeface="Segoe UI"/>
                <a:ea typeface="Segoe UI"/>
                <a:cs typeface="Segoe UI"/>
              </a:rPr>
              <a:t>The demo does not measure learning gains, prove physical accuracy,</a:t>
            </a:r>
          </a:p>
          <a:p xmlns:a="http://schemas.openxmlformats.org/drawingml/2006/main">
            <a:pPr>
              <a:defRPr sz="1950" b="0">
                <a:solidFill>
                  <a:srgbClr val="BECBD6"/>
                </a:solidFill>
                <a:latin typeface="Segoe UI"/>
                <a:ea typeface="Segoe UI"/>
                <a:cs typeface="Segoe UI"/>
              </a:defRPr>
            </a:pPr>
            <a:r>
              <a:rPr sz="1950" b="0">
                <a:solidFill>
                  <a:srgbClr val="BECBD6"/>
                </a:solidFill>
                <a:latin typeface="Segoe UI"/>
                <a:ea typeface="Segoe UI"/>
                <a:cs typeface="Segoe UI"/>
              </a:rPr>
              <a:t>or show an uninterrupted Blender-to-headset execution trace.</a:t>
            </a:r>
          </a:p>
        </p:txBody>
      </p:sp>
    </p:spTree>
    <p:extLst>
      <p:ext uri="{BB962C8B-B14F-4D97-AF65-F5344CB8AC3E}">
        <p14:creationId xmlns:p14="http://schemas.microsoft.com/office/powerpoint/2010/main" val="2139429553"/>
      </p:ext>
    </p:extLst>
  </p:cSld>
</p:sld>
</file>

<file path=ppt/slides/slide10.xml><?xml version="1.0" encoding="utf-8"?>
<p:sld xmlns:p="http://schemas.openxmlformats.org/presentationml/2006/main">
  <p:cSld>
    <p:bg>
      <p:bgPr>
        <a:solidFill xmlns:a="http://schemas.openxmlformats.org/drawingml/2006/main">
          <a:srgbClr val="0C1622"/>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EA383569-A120-4AAC-B8BA-385A388D3686}"/>
              </a:ext>
            </a:extLst>
          </p:cNvPr>
          <p:cNvSpPr>
            <a:spLocks xmlns:a="http://schemas.openxmlformats.org/drawingml/2006/main" noGrp="1"/>
          </p:cNvSpPr>
          <p:nvPr/>
        </p:nvSpPr>
        <p:spPr>
          <a:xfrm xmlns:a="http://schemas.openxmlformats.org/drawingml/2006/main">
            <a:off x="666750" y="47625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4F6F8"/>
                </a:solidFill>
                <a:latin typeface="Segoe UI"/>
                <a:ea typeface="Segoe UI"/>
                <a:cs typeface="Segoe UI"/>
              </a:defRPr>
            </a:defPPr>
            <a:lvl1pPr>
              <a:defRPr sz="3450" b="1">
                <a:solidFill>
                  <a:srgbClr val="F4F6F8"/>
                </a:solidFill>
                <a:latin typeface="Segoe UI"/>
                <a:ea typeface="Segoe UI"/>
                <a:cs typeface="Segoe UI"/>
              </a:defRPr>
            </a:lvl1pPr>
            <a:lvl2pPr>
              <a:defRPr sz="3450" b="1">
                <a:solidFill>
                  <a:srgbClr val="F4F6F8"/>
                </a:solidFill>
                <a:latin typeface="Segoe UI"/>
                <a:ea typeface="Segoe UI"/>
                <a:cs typeface="Segoe UI"/>
              </a:defRPr>
            </a:lvl2pPr>
            <a:lvl3pPr>
              <a:defRPr sz="3450" b="1">
                <a:solidFill>
                  <a:srgbClr val="F4F6F8"/>
                </a:solidFill>
                <a:latin typeface="Segoe UI"/>
                <a:ea typeface="Segoe UI"/>
                <a:cs typeface="Segoe UI"/>
              </a:defRPr>
            </a:lvl3pPr>
            <a:lvl4pPr>
              <a:defRPr sz="3450" b="1">
                <a:solidFill>
                  <a:srgbClr val="F4F6F8"/>
                </a:solidFill>
                <a:latin typeface="Segoe UI"/>
                <a:ea typeface="Segoe UI"/>
                <a:cs typeface="Segoe UI"/>
              </a:defRPr>
            </a:lvl4pPr>
            <a:lvl5pPr>
              <a:defRPr sz="3450" b="1">
                <a:solidFill>
                  <a:srgbClr val="F4F6F8"/>
                </a:solidFill>
                <a:latin typeface="Segoe UI"/>
                <a:ea typeface="Segoe UI"/>
                <a:cs typeface="Segoe UI"/>
              </a:defRPr>
            </a:lvl5pPr>
            <a:lvl6pPr>
              <a:defRPr sz="3450" b="1">
                <a:solidFill>
                  <a:srgbClr val="F4F6F8"/>
                </a:solidFill>
                <a:latin typeface="Segoe UI"/>
                <a:ea typeface="Segoe UI"/>
                <a:cs typeface="Segoe UI"/>
              </a:defRPr>
            </a:lvl6pPr>
            <a:lvl7pPr>
              <a:defRPr sz="3450" b="1">
                <a:solidFill>
                  <a:srgbClr val="F4F6F8"/>
                </a:solidFill>
                <a:latin typeface="Segoe UI"/>
                <a:ea typeface="Segoe UI"/>
                <a:cs typeface="Segoe UI"/>
              </a:defRPr>
            </a:lvl7pPr>
            <a:lvl8pPr>
              <a:defRPr sz="3450" b="1">
                <a:solidFill>
                  <a:srgbClr val="F4F6F8"/>
                </a:solidFill>
                <a:latin typeface="Segoe UI"/>
                <a:ea typeface="Segoe UI"/>
                <a:cs typeface="Segoe UI"/>
              </a:defRPr>
            </a:lvl8pPr>
            <a:lvl9pPr>
              <a:defRPr sz="3450" b="1">
                <a:solidFill>
                  <a:srgbClr val="F4F6F8"/>
                </a:solidFill>
                <a:latin typeface="Segoe UI"/>
                <a:ea typeface="Segoe UI"/>
                <a:cs typeface="Segoe UI"/>
              </a:defRPr>
            </a:lvl9pPr>
          </a:lstStyle>
          <a:p xmlns:a="http://schemas.openxmlformats.org/drawingml/2006/main">
            <a:pPr>
              <a:defRPr sz="3450" b="1">
                <a:solidFill>
                  <a:srgbClr val="F4F6F8"/>
                </a:solidFill>
                <a:latin typeface="Segoe UI"/>
                <a:ea typeface="Segoe UI"/>
                <a:cs typeface="Segoe UI"/>
              </a:defRPr>
            </a:pPr>
            <a:r>
              <a:rPr sz="3450" b="1">
                <a:solidFill>
                  <a:srgbClr val="F4F6F8"/>
                </a:solidFill>
                <a:latin typeface="Segoe UI"/>
                <a:ea typeface="Segoe UI"/>
                <a:cs typeface="Segoe UI"/>
              </a:rPr>
              <a:t>Engineering progress beyond the video</a:t>
            </a:r>
          </a:p>
        </p:txBody>
      </p:sp>
      <p:sp>
        <p:nvSpPr>
          <p:cNvPr id="2" name="">
            <a:extLst xmlns:a="http://schemas.openxmlformats.org/drawingml/2006/main">
              <a:ext uri="{FF2B5EF4-FFF2-40B4-BE49-F238E27FC236}">
                <a16:creationId xmlns:a16="http://schemas.microsoft.com/office/drawing/2014/main" id="{57014748-8195-4AF6-9148-77AC9D774076}"/>
              </a:ext>
            </a:extLst>
          </p:cNvPr>
          <p:cNvSpPr>
            <a:spLocks xmlns:a="http://schemas.openxmlformats.org/drawingml/2006/main" noGrp="1"/>
          </p:cNvSpPr>
          <p:nvPr/>
        </p:nvSpPr>
        <p:spPr>
          <a:xfrm xmlns:a="http://schemas.openxmlformats.org/drawingml/2006/main">
            <a:off x="685800" y="6477000"/>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BECBD6"/>
                </a:solidFill>
                <a:latin typeface="Segoe UI"/>
                <a:ea typeface="Segoe UI"/>
                <a:cs typeface="Segoe UI"/>
              </a:defRPr>
            </a:defPPr>
            <a:lvl1pPr>
              <a:defRPr sz="1050" b="0">
                <a:solidFill>
                  <a:srgbClr val="BECBD6"/>
                </a:solidFill>
                <a:latin typeface="Segoe UI"/>
                <a:ea typeface="Segoe UI"/>
                <a:cs typeface="Segoe UI"/>
              </a:defRPr>
            </a:lvl1pPr>
            <a:lvl2pPr>
              <a:defRPr sz="1050" b="0">
                <a:solidFill>
                  <a:srgbClr val="BECBD6"/>
                </a:solidFill>
                <a:latin typeface="Segoe UI"/>
                <a:ea typeface="Segoe UI"/>
                <a:cs typeface="Segoe UI"/>
              </a:defRPr>
            </a:lvl2pPr>
            <a:lvl3pPr>
              <a:defRPr sz="1050" b="0">
                <a:solidFill>
                  <a:srgbClr val="BECBD6"/>
                </a:solidFill>
                <a:latin typeface="Segoe UI"/>
                <a:ea typeface="Segoe UI"/>
                <a:cs typeface="Segoe UI"/>
              </a:defRPr>
            </a:lvl3pPr>
            <a:lvl4pPr>
              <a:defRPr sz="1050" b="0">
                <a:solidFill>
                  <a:srgbClr val="BECBD6"/>
                </a:solidFill>
                <a:latin typeface="Segoe UI"/>
                <a:ea typeface="Segoe UI"/>
                <a:cs typeface="Segoe UI"/>
              </a:defRPr>
            </a:lvl4pPr>
            <a:lvl5pPr>
              <a:defRPr sz="1050" b="0">
                <a:solidFill>
                  <a:srgbClr val="BECBD6"/>
                </a:solidFill>
                <a:latin typeface="Segoe UI"/>
                <a:ea typeface="Segoe UI"/>
                <a:cs typeface="Segoe UI"/>
              </a:defRPr>
            </a:lvl5pPr>
            <a:lvl6pPr>
              <a:defRPr sz="1050" b="0">
                <a:solidFill>
                  <a:srgbClr val="BECBD6"/>
                </a:solidFill>
                <a:latin typeface="Segoe UI"/>
                <a:ea typeface="Segoe UI"/>
                <a:cs typeface="Segoe UI"/>
              </a:defRPr>
            </a:lvl6pPr>
            <a:lvl7pPr>
              <a:defRPr sz="1050" b="0">
                <a:solidFill>
                  <a:srgbClr val="BECBD6"/>
                </a:solidFill>
                <a:latin typeface="Segoe UI"/>
                <a:ea typeface="Segoe UI"/>
                <a:cs typeface="Segoe UI"/>
              </a:defRPr>
            </a:lvl7pPr>
            <a:lvl8pPr>
              <a:defRPr sz="1050" b="0">
                <a:solidFill>
                  <a:srgbClr val="BECBD6"/>
                </a:solidFill>
                <a:latin typeface="Segoe UI"/>
                <a:ea typeface="Segoe UI"/>
                <a:cs typeface="Segoe UI"/>
              </a:defRPr>
            </a:lvl8pPr>
            <a:lvl9pPr>
              <a:defRPr sz="1050" b="0">
                <a:solidFill>
                  <a:srgbClr val="BECBD6"/>
                </a:solidFill>
                <a:latin typeface="Segoe UI"/>
                <a:ea typeface="Segoe UI"/>
                <a:cs typeface="Segoe UI"/>
              </a:defRPr>
            </a:lvl9pPr>
          </a:lstStyle>
          <a:p xmlns:a="http://schemas.openxmlformats.org/drawingml/2006/main">
            <a:pPr>
              <a:defRPr sz="1050" b="0">
                <a:solidFill>
                  <a:srgbClr val="BECBD6"/>
                </a:solidFill>
                <a:latin typeface="Segoe UI"/>
                <a:ea typeface="Segoe UI"/>
                <a:cs typeface="Segoe UI"/>
              </a:defRPr>
            </a:pPr>
            <a:r>
              <a:rPr sz="1050" b="0">
                <a:solidFill>
                  <a:srgbClr val="BECBD6"/>
                </a:solidFill>
                <a:latin typeface="Segoe UI"/>
                <a:ea typeface="Segoe UI"/>
                <a:cs typeface="Segoe UI"/>
              </a:rPr>
              <a:t>SCHOOL OF THE ANCIENTS  /  CSCI 4616 PROJECT 2</a:t>
            </a:r>
          </a:p>
        </p:txBody>
      </p:sp>
      <p:sp>
        <p:nvSpPr>
          <p:cNvPr id="3" name="">
            <a:extLst xmlns:a="http://schemas.openxmlformats.org/drawingml/2006/main">
              <a:ext uri="{FF2B5EF4-FFF2-40B4-BE49-F238E27FC236}">
                <a16:creationId xmlns:a16="http://schemas.microsoft.com/office/drawing/2014/main" id="{17C2E21C-12BF-4436-9515-A556421BED87}"/>
              </a:ext>
            </a:extLst>
          </p:cNvPr>
          <p:cNvSpPr>
            <a:spLocks xmlns:a="http://schemas.openxmlformats.org/drawingml/2006/main" noGrp="1"/>
          </p:cNvSpPr>
          <p:nvPr/>
        </p:nvSpPr>
        <p:spPr>
          <a:xfrm xmlns:a="http://schemas.openxmlformats.org/drawingml/2006/main">
            <a:off x="11334750" y="64389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BECBD6"/>
                </a:solidFill>
                <a:latin typeface="Segoe UI"/>
                <a:ea typeface="Segoe UI"/>
                <a:cs typeface="Segoe UI"/>
              </a:defRPr>
            </a:defPPr>
            <a:lvl1pPr>
              <a:defRPr sz="1275" b="0">
                <a:solidFill>
                  <a:srgbClr val="BECBD6"/>
                </a:solidFill>
                <a:latin typeface="Segoe UI"/>
                <a:ea typeface="Segoe UI"/>
                <a:cs typeface="Segoe UI"/>
              </a:defRPr>
            </a:lvl1pPr>
            <a:lvl2pPr>
              <a:defRPr sz="1275" b="0">
                <a:solidFill>
                  <a:srgbClr val="BECBD6"/>
                </a:solidFill>
                <a:latin typeface="Segoe UI"/>
                <a:ea typeface="Segoe UI"/>
                <a:cs typeface="Segoe UI"/>
              </a:defRPr>
            </a:lvl2pPr>
            <a:lvl3pPr>
              <a:defRPr sz="1275" b="0">
                <a:solidFill>
                  <a:srgbClr val="BECBD6"/>
                </a:solidFill>
                <a:latin typeface="Segoe UI"/>
                <a:ea typeface="Segoe UI"/>
                <a:cs typeface="Segoe UI"/>
              </a:defRPr>
            </a:lvl3pPr>
            <a:lvl4pPr>
              <a:defRPr sz="1275" b="0">
                <a:solidFill>
                  <a:srgbClr val="BECBD6"/>
                </a:solidFill>
                <a:latin typeface="Segoe UI"/>
                <a:ea typeface="Segoe UI"/>
                <a:cs typeface="Segoe UI"/>
              </a:defRPr>
            </a:lvl4pPr>
            <a:lvl5pPr>
              <a:defRPr sz="1275" b="0">
                <a:solidFill>
                  <a:srgbClr val="BECBD6"/>
                </a:solidFill>
                <a:latin typeface="Segoe UI"/>
                <a:ea typeface="Segoe UI"/>
                <a:cs typeface="Segoe UI"/>
              </a:defRPr>
            </a:lvl5pPr>
            <a:lvl6pPr>
              <a:defRPr sz="1275" b="0">
                <a:solidFill>
                  <a:srgbClr val="BECBD6"/>
                </a:solidFill>
                <a:latin typeface="Segoe UI"/>
                <a:ea typeface="Segoe UI"/>
                <a:cs typeface="Segoe UI"/>
              </a:defRPr>
            </a:lvl6pPr>
            <a:lvl7pPr>
              <a:defRPr sz="1275" b="0">
                <a:solidFill>
                  <a:srgbClr val="BECBD6"/>
                </a:solidFill>
                <a:latin typeface="Segoe UI"/>
                <a:ea typeface="Segoe UI"/>
                <a:cs typeface="Segoe UI"/>
              </a:defRPr>
            </a:lvl7pPr>
            <a:lvl8pPr>
              <a:defRPr sz="1275" b="0">
                <a:solidFill>
                  <a:srgbClr val="BECBD6"/>
                </a:solidFill>
                <a:latin typeface="Segoe UI"/>
                <a:ea typeface="Segoe UI"/>
                <a:cs typeface="Segoe UI"/>
              </a:defRPr>
            </a:lvl8pPr>
            <a:lvl9pPr>
              <a:defRPr sz="1275" b="0">
                <a:solidFill>
                  <a:srgbClr val="BECBD6"/>
                </a:solidFill>
                <a:latin typeface="Segoe UI"/>
                <a:ea typeface="Segoe UI"/>
                <a:cs typeface="Segoe UI"/>
              </a:defRPr>
            </a:lvl9pPr>
          </a:lstStyle>
          <a:p xmlns:a="http://schemas.openxmlformats.org/drawingml/2006/main">
            <a:pPr>
              <a:defRPr sz="1275" b="0">
                <a:solidFill>
                  <a:srgbClr val="BECBD6"/>
                </a:solidFill>
                <a:latin typeface="Segoe UI"/>
                <a:ea typeface="Segoe UI"/>
                <a:cs typeface="Segoe UI"/>
              </a:defRPr>
            </a:pPr>
            <a:r>
              <a:rPr sz="1275" b="0">
                <a:solidFill>
                  <a:srgbClr val="BECBD6"/>
                </a:solidFill>
                <a:latin typeface="Segoe UI"/>
                <a:ea typeface="Segoe UI"/>
                <a:cs typeface="Segoe UI"/>
              </a:rPr>
              <a:t>10</a:t>
            </a:r>
          </a:p>
        </p:txBody>
      </p:sp>
      <p:sp>
        <p:nvSpPr>
          <p:cNvPr id="4" name="">
            <a:extLst xmlns:a="http://schemas.openxmlformats.org/drawingml/2006/main">
              <a:ext uri="{FF2B5EF4-FFF2-40B4-BE49-F238E27FC236}">
                <a16:creationId xmlns:a16="http://schemas.microsoft.com/office/drawing/2014/main" id="{052F3541-5408-42DC-B7AB-EF8664649B20}"/>
              </a:ext>
            </a:extLst>
          </p:cNvPr>
          <p:cNvSpPr>
            <a:spLocks xmlns:a="http://schemas.openxmlformats.org/drawingml/2006/main" noGrp="1"/>
          </p:cNvSpPr>
          <p:nvPr/>
        </p:nvSpPr>
        <p:spPr>
          <a:xfrm xmlns:a="http://schemas.openxmlformats.org/drawingml/2006/main">
            <a:off x="742950" y="1838325"/>
            <a:ext cx="16668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56D8D0"/>
                </a:solidFill>
                <a:latin typeface="Segoe UI"/>
                <a:ea typeface="Segoe UI"/>
                <a:cs typeface="Segoe UI"/>
              </a:defRPr>
            </a:defPPr>
            <a:lvl1pPr>
              <a:defRPr sz="2400" b="1">
                <a:solidFill>
                  <a:srgbClr val="56D8D0"/>
                </a:solidFill>
                <a:latin typeface="Segoe UI"/>
                <a:ea typeface="Segoe UI"/>
                <a:cs typeface="Segoe UI"/>
              </a:defRPr>
            </a:lvl1pPr>
            <a:lvl2pPr>
              <a:defRPr sz="2400" b="1">
                <a:solidFill>
                  <a:srgbClr val="56D8D0"/>
                </a:solidFill>
                <a:latin typeface="Segoe UI"/>
                <a:ea typeface="Segoe UI"/>
                <a:cs typeface="Segoe UI"/>
              </a:defRPr>
            </a:lvl2pPr>
            <a:lvl3pPr>
              <a:defRPr sz="2400" b="1">
                <a:solidFill>
                  <a:srgbClr val="56D8D0"/>
                </a:solidFill>
                <a:latin typeface="Segoe UI"/>
                <a:ea typeface="Segoe UI"/>
                <a:cs typeface="Segoe UI"/>
              </a:defRPr>
            </a:lvl3pPr>
            <a:lvl4pPr>
              <a:defRPr sz="2400" b="1">
                <a:solidFill>
                  <a:srgbClr val="56D8D0"/>
                </a:solidFill>
                <a:latin typeface="Segoe UI"/>
                <a:ea typeface="Segoe UI"/>
                <a:cs typeface="Segoe UI"/>
              </a:defRPr>
            </a:lvl4pPr>
            <a:lvl5pPr>
              <a:defRPr sz="2400" b="1">
                <a:solidFill>
                  <a:srgbClr val="56D8D0"/>
                </a:solidFill>
                <a:latin typeface="Segoe UI"/>
                <a:ea typeface="Segoe UI"/>
                <a:cs typeface="Segoe UI"/>
              </a:defRPr>
            </a:lvl5pPr>
            <a:lvl6pPr>
              <a:defRPr sz="2400" b="1">
                <a:solidFill>
                  <a:srgbClr val="56D8D0"/>
                </a:solidFill>
                <a:latin typeface="Segoe UI"/>
                <a:ea typeface="Segoe UI"/>
                <a:cs typeface="Segoe UI"/>
              </a:defRPr>
            </a:lvl6pPr>
            <a:lvl7pPr>
              <a:defRPr sz="2400" b="1">
                <a:solidFill>
                  <a:srgbClr val="56D8D0"/>
                </a:solidFill>
                <a:latin typeface="Segoe UI"/>
                <a:ea typeface="Segoe UI"/>
                <a:cs typeface="Segoe UI"/>
              </a:defRPr>
            </a:lvl7pPr>
            <a:lvl8pPr>
              <a:defRPr sz="2400" b="1">
                <a:solidFill>
                  <a:srgbClr val="56D8D0"/>
                </a:solidFill>
                <a:latin typeface="Segoe UI"/>
                <a:ea typeface="Segoe UI"/>
                <a:cs typeface="Segoe UI"/>
              </a:defRPr>
            </a:lvl8pPr>
            <a:lvl9pPr>
              <a:defRPr sz="2400" b="1">
                <a:solidFill>
                  <a:srgbClr val="56D8D0"/>
                </a:solidFill>
                <a:latin typeface="Segoe UI"/>
                <a:ea typeface="Segoe UI"/>
                <a:cs typeface="Segoe UI"/>
              </a:defRPr>
            </a:lvl9pPr>
          </a:lstStyle>
          <a:p xmlns:a="http://schemas.openxmlformats.org/drawingml/2006/main">
            <a:pPr>
              <a:defRPr sz="2400" b="1">
                <a:solidFill>
                  <a:srgbClr val="56D8D0"/>
                </a:solidFill>
                <a:latin typeface="Segoe UI"/>
                <a:ea typeface="Segoe UI"/>
                <a:cs typeface="Segoe UI"/>
              </a:defRPr>
            </a:pPr>
            <a:r>
              <a:rPr sz="2400" b="1">
                <a:solidFill>
                  <a:srgbClr val="56D8D0"/>
                </a:solidFill>
                <a:latin typeface="Segoe UI"/>
                <a:ea typeface="Segoe UI"/>
                <a:cs typeface="Segoe UI"/>
              </a:rPr>
              <a:t>v1.2</a:t>
            </a:r>
          </a:p>
        </p:txBody>
      </p:sp>
      <p:sp>
        <p:nvSpPr>
          <p:cNvPr id="5" name="">
            <a:extLst xmlns:a="http://schemas.openxmlformats.org/drawingml/2006/main">
              <a:ext uri="{FF2B5EF4-FFF2-40B4-BE49-F238E27FC236}">
                <a16:creationId xmlns:a16="http://schemas.microsoft.com/office/drawing/2014/main" id="{FBED1CD4-800E-4059-BD99-8F0169F24B73}"/>
              </a:ext>
            </a:extLst>
          </p:cNvPr>
          <p:cNvSpPr>
            <a:spLocks xmlns:a="http://schemas.openxmlformats.org/drawingml/2006/main" noGrp="1"/>
          </p:cNvSpPr>
          <p:nvPr/>
        </p:nvSpPr>
        <p:spPr>
          <a:xfrm xmlns:a="http://schemas.openxmlformats.org/drawingml/2006/main">
            <a:off x="2514600" y="1838325"/>
            <a:ext cx="881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4F6F8"/>
                </a:solidFill>
                <a:latin typeface="Segoe UI"/>
                <a:ea typeface="Segoe UI"/>
                <a:cs typeface="Segoe UI"/>
              </a:defRPr>
            </a:defPPr>
            <a:lvl1pPr>
              <a:defRPr sz="2100" b="0">
                <a:solidFill>
                  <a:srgbClr val="F4F6F8"/>
                </a:solidFill>
                <a:latin typeface="Segoe UI"/>
                <a:ea typeface="Segoe UI"/>
                <a:cs typeface="Segoe UI"/>
              </a:defRPr>
            </a:lvl1pPr>
            <a:lvl2pPr>
              <a:defRPr sz="2100" b="0">
                <a:solidFill>
                  <a:srgbClr val="F4F6F8"/>
                </a:solidFill>
                <a:latin typeface="Segoe UI"/>
                <a:ea typeface="Segoe UI"/>
                <a:cs typeface="Segoe UI"/>
              </a:defRPr>
            </a:lvl2pPr>
            <a:lvl3pPr>
              <a:defRPr sz="2100" b="0">
                <a:solidFill>
                  <a:srgbClr val="F4F6F8"/>
                </a:solidFill>
                <a:latin typeface="Segoe UI"/>
                <a:ea typeface="Segoe UI"/>
                <a:cs typeface="Segoe UI"/>
              </a:defRPr>
            </a:lvl3pPr>
            <a:lvl4pPr>
              <a:defRPr sz="2100" b="0">
                <a:solidFill>
                  <a:srgbClr val="F4F6F8"/>
                </a:solidFill>
                <a:latin typeface="Segoe UI"/>
                <a:ea typeface="Segoe UI"/>
                <a:cs typeface="Segoe UI"/>
              </a:defRPr>
            </a:lvl4pPr>
            <a:lvl5pPr>
              <a:defRPr sz="2100" b="0">
                <a:solidFill>
                  <a:srgbClr val="F4F6F8"/>
                </a:solidFill>
                <a:latin typeface="Segoe UI"/>
                <a:ea typeface="Segoe UI"/>
                <a:cs typeface="Segoe UI"/>
              </a:defRPr>
            </a:lvl5pPr>
            <a:lvl6pPr>
              <a:defRPr sz="2100" b="0">
                <a:solidFill>
                  <a:srgbClr val="F4F6F8"/>
                </a:solidFill>
                <a:latin typeface="Segoe UI"/>
                <a:ea typeface="Segoe UI"/>
                <a:cs typeface="Segoe UI"/>
              </a:defRPr>
            </a:lvl6pPr>
            <a:lvl7pPr>
              <a:defRPr sz="2100" b="0">
                <a:solidFill>
                  <a:srgbClr val="F4F6F8"/>
                </a:solidFill>
                <a:latin typeface="Segoe UI"/>
                <a:ea typeface="Segoe UI"/>
                <a:cs typeface="Segoe UI"/>
              </a:defRPr>
            </a:lvl7pPr>
            <a:lvl8pPr>
              <a:defRPr sz="2100" b="0">
                <a:solidFill>
                  <a:srgbClr val="F4F6F8"/>
                </a:solidFill>
                <a:latin typeface="Segoe UI"/>
                <a:ea typeface="Segoe UI"/>
                <a:cs typeface="Segoe UI"/>
              </a:defRPr>
            </a:lvl8pPr>
            <a:lvl9pPr>
              <a:defRPr sz="2100" b="0">
                <a:solidFill>
                  <a:srgbClr val="F4F6F8"/>
                </a:solidFill>
                <a:latin typeface="Segoe UI"/>
                <a:ea typeface="Segoe UI"/>
                <a:cs typeface="Segoe UI"/>
              </a:defRPr>
            </a:lvl9pPr>
          </a:lstStyle>
          <a:p xmlns:a="http://schemas.openxmlformats.org/drawingml/2006/main">
            <a:pPr>
              <a:defRPr sz="2100" b="0">
                <a:solidFill>
                  <a:srgbClr val="F4F6F8"/>
                </a:solidFill>
                <a:latin typeface="Segoe UI"/>
                <a:ea typeface="Segoe UI"/>
                <a:cs typeface="Segoe UI"/>
              </a:defRPr>
            </a:pPr>
            <a:r>
              <a:rPr sz="2100" b="0">
                <a:solidFill>
                  <a:srgbClr val="F4F6F8"/>
                </a:solidFill>
                <a:latin typeface="Segoe UI"/>
                <a:ea typeface="Segoe UI"/>
                <a:cs typeface="Segoe UI"/>
              </a:rPr>
              <a:t>Persistent worlds, input, locks and recovery</a:t>
            </a:r>
          </a:p>
        </p:txBody>
      </p:sp>
      <p:sp>
        <p:nvSpPr>
          <p:cNvPr id="6" name="">
            <a:extLst xmlns:a="http://schemas.openxmlformats.org/drawingml/2006/main">
              <a:ext uri="{FF2B5EF4-FFF2-40B4-BE49-F238E27FC236}">
                <a16:creationId xmlns:a16="http://schemas.microsoft.com/office/drawing/2014/main" id="{BDA41983-2BCB-4CF3-85A7-CA5805A822F2}"/>
              </a:ext>
            </a:extLst>
          </p:cNvPr>
          <p:cNvSpPr>
            <a:spLocks xmlns:a="http://schemas.openxmlformats.org/drawingml/2006/main" noGrp="1"/>
          </p:cNvSpPr>
          <p:nvPr/>
        </p:nvSpPr>
        <p:spPr>
          <a:xfrm xmlns:a="http://schemas.openxmlformats.org/drawingml/2006/main">
            <a:off x="742950" y="2771775"/>
            <a:ext cx="16668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56D8D0"/>
                </a:solidFill>
                <a:latin typeface="Segoe UI"/>
                <a:ea typeface="Segoe UI"/>
                <a:cs typeface="Segoe UI"/>
              </a:defRPr>
            </a:defPPr>
            <a:lvl1pPr>
              <a:defRPr sz="2400" b="1">
                <a:solidFill>
                  <a:srgbClr val="56D8D0"/>
                </a:solidFill>
                <a:latin typeface="Segoe UI"/>
                <a:ea typeface="Segoe UI"/>
                <a:cs typeface="Segoe UI"/>
              </a:defRPr>
            </a:lvl1pPr>
            <a:lvl2pPr>
              <a:defRPr sz="2400" b="1">
                <a:solidFill>
                  <a:srgbClr val="56D8D0"/>
                </a:solidFill>
                <a:latin typeface="Segoe UI"/>
                <a:ea typeface="Segoe UI"/>
                <a:cs typeface="Segoe UI"/>
              </a:defRPr>
            </a:lvl2pPr>
            <a:lvl3pPr>
              <a:defRPr sz="2400" b="1">
                <a:solidFill>
                  <a:srgbClr val="56D8D0"/>
                </a:solidFill>
                <a:latin typeface="Segoe UI"/>
                <a:ea typeface="Segoe UI"/>
                <a:cs typeface="Segoe UI"/>
              </a:defRPr>
            </a:lvl3pPr>
            <a:lvl4pPr>
              <a:defRPr sz="2400" b="1">
                <a:solidFill>
                  <a:srgbClr val="56D8D0"/>
                </a:solidFill>
                <a:latin typeface="Segoe UI"/>
                <a:ea typeface="Segoe UI"/>
                <a:cs typeface="Segoe UI"/>
              </a:defRPr>
            </a:lvl4pPr>
            <a:lvl5pPr>
              <a:defRPr sz="2400" b="1">
                <a:solidFill>
                  <a:srgbClr val="56D8D0"/>
                </a:solidFill>
                <a:latin typeface="Segoe UI"/>
                <a:ea typeface="Segoe UI"/>
                <a:cs typeface="Segoe UI"/>
              </a:defRPr>
            </a:lvl5pPr>
            <a:lvl6pPr>
              <a:defRPr sz="2400" b="1">
                <a:solidFill>
                  <a:srgbClr val="56D8D0"/>
                </a:solidFill>
                <a:latin typeface="Segoe UI"/>
                <a:ea typeface="Segoe UI"/>
                <a:cs typeface="Segoe UI"/>
              </a:defRPr>
            </a:lvl6pPr>
            <a:lvl7pPr>
              <a:defRPr sz="2400" b="1">
                <a:solidFill>
                  <a:srgbClr val="56D8D0"/>
                </a:solidFill>
                <a:latin typeface="Segoe UI"/>
                <a:ea typeface="Segoe UI"/>
                <a:cs typeface="Segoe UI"/>
              </a:defRPr>
            </a:lvl7pPr>
            <a:lvl8pPr>
              <a:defRPr sz="2400" b="1">
                <a:solidFill>
                  <a:srgbClr val="56D8D0"/>
                </a:solidFill>
                <a:latin typeface="Segoe UI"/>
                <a:ea typeface="Segoe UI"/>
                <a:cs typeface="Segoe UI"/>
              </a:defRPr>
            </a:lvl8pPr>
            <a:lvl9pPr>
              <a:defRPr sz="2400" b="1">
                <a:solidFill>
                  <a:srgbClr val="56D8D0"/>
                </a:solidFill>
                <a:latin typeface="Segoe UI"/>
                <a:ea typeface="Segoe UI"/>
                <a:cs typeface="Segoe UI"/>
              </a:defRPr>
            </a:lvl9pPr>
          </a:lstStyle>
          <a:p xmlns:a="http://schemas.openxmlformats.org/drawingml/2006/main">
            <a:pPr>
              <a:defRPr sz="2400" b="1">
                <a:solidFill>
                  <a:srgbClr val="56D8D0"/>
                </a:solidFill>
                <a:latin typeface="Segoe UI"/>
                <a:ea typeface="Segoe UI"/>
                <a:cs typeface="Segoe UI"/>
              </a:defRPr>
            </a:pPr>
            <a:r>
              <a:rPr sz="2400" b="1">
                <a:solidFill>
                  <a:srgbClr val="56D8D0"/>
                </a:solidFill>
                <a:latin typeface="Segoe UI"/>
                <a:ea typeface="Segoe UI"/>
                <a:cs typeface="Segoe UI"/>
              </a:rPr>
              <a:t>rc.1–rc.5</a:t>
            </a:r>
          </a:p>
        </p:txBody>
      </p:sp>
      <p:sp>
        <p:nvSpPr>
          <p:cNvPr id="7" name="">
            <a:extLst xmlns:a="http://schemas.openxmlformats.org/drawingml/2006/main">
              <a:ext uri="{FF2B5EF4-FFF2-40B4-BE49-F238E27FC236}">
                <a16:creationId xmlns:a16="http://schemas.microsoft.com/office/drawing/2014/main" id="{90D10169-98F7-42AD-B4A0-DA8FAF435AB3}"/>
              </a:ext>
            </a:extLst>
          </p:cNvPr>
          <p:cNvSpPr>
            <a:spLocks xmlns:a="http://schemas.openxmlformats.org/drawingml/2006/main" noGrp="1"/>
          </p:cNvSpPr>
          <p:nvPr/>
        </p:nvSpPr>
        <p:spPr>
          <a:xfrm xmlns:a="http://schemas.openxmlformats.org/drawingml/2006/main">
            <a:off x="2514600" y="2771775"/>
            <a:ext cx="881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4F6F8"/>
                </a:solidFill>
                <a:latin typeface="Segoe UI"/>
                <a:ea typeface="Segoe UI"/>
                <a:cs typeface="Segoe UI"/>
              </a:defRPr>
            </a:defPPr>
            <a:lvl1pPr>
              <a:defRPr sz="2100" b="0">
                <a:solidFill>
                  <a:srgbClr val="F4F6F8"/>
                </a:solidFill>
                <a:latin typeface="Segoe UI"/>
                <a:ea typeface="Segoe UI"/>
                <a:cs typeface="Segoe UI"/>
              </a:defRPr>
            </a:lvl1pPr>
            <a:lvl2pPr>
              <a:defRPr sz="2100" b="0">
                <a:solidFill>
                  <a:srgbClr val="F4F6F8"/>
                </a:solidFill>
                <a:latin typeface="Segoe UI"/>
                <a:ea typeface="Segoe UI"/>
                <a:cs typeface="Segoe UI"/>
              </a:defRPr>
            </a:lvl2pPr>
            <a:lvl3pPr>
              <a:defRPr sz="2100" b="0">
                <a:solidFill>
                  <a:srgbClr val="F4F6F8"/>
                </a:solidFill>
                <a:latin typeface="Segoe UI"/>
                <a:ea typeface="Segoe UI"/>
                <a:cs typeface="Segoe UI"/>
              </a:defRPr>
            </a:lvl3pPr>
            <a:lvl4pPr>
              <a:defRPr sz="2100" b="0">
                <a:solidFill>
                  <a:srgbClr val="F4F6F8"/>
                </a:solidFill>
                <a:latin typeface="Segoe UI"/>
                <a:ea typeface="Segoe UI"/>
                <a:cs typeface="Segoe UI"/>
              </a:defRPr>
            </a:lvl4pPr>
            <a:lvl5pPr>
              <a:defRPr sz="2100" b="0">
                <a:solidFill>
                  <a:srgbClr val="F4F6F8"/>
                </a:solidFill>
                <a:latin typeface="Segoe UI"/>
                <a:ea typeface="Segoe UI"/>
                <a:cs typeface="Segoe UI"/>
              </a:defRPr>
            </a:lvl5pPr>
            <a:lvl6pPr>
              <a:defRPr sz="2100" b="0">
                <a:solidFill>
                  <a:srgbClr val="F4F6F8"/>
                </a:solidFill>
                <a:latin typeface="Segoe UI"/>
                <a:ea typeface="Segoe UI"/>
                <a:cs typeface="Segoe UI"/>
              </a:defRPr>
            </a:lvl6pPr>
            <a:lvl7pPr>
              <a:defRPr sz="2100" b="0">
                <a:solidFill>
                  <a:srgbClr val="F4F6F8"/>
                </a:solidFill>
                <a:latin typeface="Segoe UI"/>
                <a:ea typeface="Segoe UI"/>
                <a:cs typeface="Segoe UI"/>
              </a:defRPr>
            </a:lvl7pPr>
            <a:lvl8pPr>
              <a:defRPr sz="2100" b="0">
                <a:solidFill>
                  <a:srgbClr val="F4F6F8"/>
                </a:solidFill>
                <a:latin typeface="Segoe UI"/>
                <a:ea typeface="Segoe UI"/>
                <a:cs typeface="Segoe UI"/>
              </a:defRPr>
            </a:lvl8pPr>
            <a:lvl9pPr>
              <a:defRPr sz="2100" b="0">
                <a:solidFill>
                  <a:srgbClr val="F4F6F8"/>
                </a:solidFill>
                <a:latin typeface="Segoe UI"/>
                <a:ea typeface="Segoe UI"/>
                <a:cs typeface="Segoe UI"/>
              </a:defRPr>
            </a:lvl9pPr>
          </a:lstStyle>
          <a:p xmlns:a="http://schemas.openxmlformats.org/drawingml/2006/main">
            <a:pPr>
              <a:defRPr sz="2100" b="0">
                <a:solidFill>
                  <a:srgbClr val="F4F6F8"/>
                </a:solidFill>
                <a:latin typeface="Segoe UI"/>
                <a:ea typeface="Segoe UI"/>
                <a:cs typeface="Segoe UI"/>
              </a:defRPr>
            </a:pPr>
            <a:r>
              <a:rPr sz="2100" b="0">
                <a:solidFill>
                  <a:srgbClr val="F4F6F8"/>
                </a:solidFill>
                <a:latin typeface="Segoe UI"/>
                <a:ea typeface="Segoe UI"/>
                <a:cs typeface="Segoe UI"/>
              </a:rPr>
              <a:t>Embodied teaching, named parts, mini-lessons and rewards</a:t>
            </a:r>
          </a:p>
        </p:txBody>
      </p:sp>
      <p:sp>
        <p:nvSpPr>
          <p:cNvPr id="8" name="">
            <a:extLst xmlns:a="http://schemas.openxmlformats.org/drawingml/2006/main">
              <a:ext uri="{FF2B5EF4-FFF2-40B4-BE49-F238E27FC236}">
                <a16:creationId xmlns:a16="http://schemas.microsoft.com/office/drawing/2014/main" id="{A72F6E69-7819-42C4-B733-1AB23F90D50E}"/>
              </a:ext>
            </a:extLst>
          </p:cNvPr>
          <p:cNvSpPr>
            <a:spLocks xmlns:a="http://schemas.openxmlformats.org/drawingml/2006/main" noGrp="1"/>
          </p:cNvSpPr>
          <p:nvPr/>
        </p:nvSpPr>
        <p:spPr>
          <a:xfrm xmlns:a="http://schemas.openxmlformats.org/drawingml/2006/main">
            <a:off x="742950" y="3705225"/>
            <a:ext cx="16668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56D8D0"/>
                </a:solidFill>
                <a:latin typeface="Segoe UI"/>
                <a:ea typeface="Segoe UI"/>
                <a:cs typeface="Segoe UI"/>
              </a:defRPr>
            </a:defPPr>
            <a:lvl1pPr>
              <a:defRPr sz="2400" b="1">
                <a:solidFill>
                  <a:srgbClr val="56D8D0"/>
                </a:solidFill>
                <a:latin typeface="Segoe UI"/>
                <a:ea typeface="Segoe UI"/>
                <a:cs typeface="Segoe UI"/>
              </a:defRPr>
            </a:lvl1pPr>
            <a:lvl2pPr>
              <a:defRPr sz="2400" b="1">
                <a:solidFill>
                  <a:srgbClr val="56D8D0"/>
                </a:solidFill>
                <a:latin typeface="Segoe UI"/>
                <a:ea typeface="Segoe UI"/>
                <a:cs typeface="Segoe UI"/>
              </a:defRPr>
            </a:lvl2pPr>
            <a:lvl3pPr>
              <a:defRPr sz="2400" b="1">
                <a:solidFill>
                  <a:srgbClr val="56D8D0"/>
                </a:solidFill>
                <a:latin typeface="Segoe UI"/>
                <a:ea typeface="Segoe UI"/>
                <a:cs typeface="Segoe UI"/>
              </a:defRPr>
            </a:lvl3pPr>
            <a:lvl4pPr>
              <a:defRPr sz="2400" b="1">
                <a:solidFill>
                  <a:srgbClr val="56D8D0"/>
                </a:solidFill>
                <a:latin typeface="Segoe UI"/>
                <a:ea typeface="Segoe UI"/>
                <a:cs typeface="Segoe UI"/>
              </a:defRPr>
            </a:lvl4pPr>
            <a:lvl5pPr>
              <a:defRPr sz="2400" b="1">
                <a:solidFill>
                  <a:srgbClr val="56D8D0"/>
                </a:solidFill>
                <a:latin typeface="Segoe UI"/>
                <a:ea typeface="Segoe UI"/>
                <a:cs typeface="Segoe UI"/>
              </a:defRPr>
            </a:lvl5pPr>
            <a:lvl6pPr>
              <a:defRPr sz="2400" b="1">
                <a:solidFill>
                  <a:srgbClr val="56D8D0"/>
                </a:solidFill>
                <a:latin typeface="Segoe UI"/>
                <a:ea typeface="Segoe UI"/>
                <a:cs typeface="Segoe UI"/>
              </a:defRPr>
            </a:lvl6pPr>
            <a:lvl7pPr>
              <a:defRPr sz="2400" b="1">
                <a:solidFill>
                  <a:srgbClr val="56D8D0"/>
                </a:solidFill>
                <a:latin typeface="Segoe UI"/>
                <a:ea typeface="Segoe UI"/>
                <a:cs typeface="Segoe UI"/>
              </a:defRPr>
            </a:lvl7pPr>
            <a:lvl8pPr>
              <a:defRPr sz="2400" b="1">
                <a:solidFill>
                  <a:srgbClr val="56D8D0"/>
                </a:solidFill>
                <a:latin typeface="Segoe UI"/>
                <a:ea typeface="Segoe UI"/>
                <a:cs typeface="Segoe UI"/>
              </a:defRPr>
            </a:lvl8pPr>
            <a:lvl9pPr>
              <a:defRPr sz="2400" b="1">
                <a:solidFill>
                  <a:srgbClr val="56D8D0"/>
                </a:solidFill>
                <a:latin typeface="Segoe UI"/>
                <a:ea typeface="Segoe UI"/>
                <a:cs typeface="Segoe UI"/>
              </a:defRPr>
            </a:lvl9pPr>
          </a:lstStyle>
          <a:p xmlns:a="http://schemas.openxmlformats.org/drawingml/2006/main">
            <a:pPr>
              <a:defRPr sz="2400" b="1">
                <a:solidFill>
                  <a:srgbClr val="56D8D0"/>
                </a:solidFill>
                <a:latin typeface="Segoe UI"/>
                <a:ea typeface="Segoe UI"/>
                <a:cs typeface="Segoe UI"/>
              </a:defRPr>
            </a:pPr>
            <a:r>
              <a:rPr sz="2400" b="1">
                <a:solidFill>
                  <a:srgbClr val="56D8D0"/>
                </a:solidFill>
                <a:latin typeface="Segoe UI"/>
                <a:ea typeface="Segoe UI"/>
                <a:cs typeface="Segoe UI"/>
              </a:rPr>
              <a:t>rc.6</a:t>
            </a:r>
          </a:p>
        </p:txBody>
      </p:sp>
      <p:sp>
        <p:nvSpPr>
          <p:cNvPr id="9" name="">
            <a:extLst xmlns:a="http://schemas.openxmlformats.org/drawingml/2006/main">
              <a:ext uri="{FF2B5EF4-FFF2-40B4-BE49-F238E27FC236}">
                <a16:creationId xmlns:a16="http://schemas.microsoft.com/office/drawing/2014/main" id="{E2E01605-720B-407A-95F6-230E744B2D8A}"/>
              </a:ext>
            </a:extLst>
          </p:cNvPr>
          <p:cNvSpPr>
            <a:spLocks xmlns:a="http://schemas.openxmlformats.org/drawingml/2006/main" noGrp="1"/>
          </p:cNvSpPr>
          <p:nvPr/>
        </p:nvSpPr>
        <p:spPr>
          <a:xfrm xmlns:a="http://schemas.openxmlformats.org/drawingml/2006/main">
            <a:off x="2514600" y="3705225"/>
            <a:ext cx="881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4F6F8"/>
                </a:solidFill>
                <a:latin typeface="Segoe UI"/>
                <a:ea typeface="Segoe UI"/>
                <a:cs typeface="Segoe UI"/>
              </a:defRPr>
            </a:defPPr>
            <a:lvl1pPr>
              <a:defRPr sz="2100" b="0">
                <a:solidFill>
                  <a:srgbClr val="F4F6F8"/>
                </a:solidFill>
                <a:latin typeface="Segoe UI"/>
                <a:ea typeface="Segoe UI"/>
                <a:cs typeface="Segoe UI"/>
              </a:defRPr>
            </a:lvl1pPr>
            <a:lvl2pPr>
              <a:defRPr sz="2100" b="0">
                <a:solidFill>
                  <a:srgbClr val="F4F6F8"/>
                </a:solidFill>
                <a:latin typeface="Segoe UI"/>
                <a:ea typeface="Segoe UI"/>
                <a:cs typeface="Segoe UI"/>
              </a:defRPr>
            </a:lvl2pPr>
            <a:lvl3pPr>
              <a:defRPr sz="2100" b="0">
                <a:solidFill>
                  <a:srgbClr val="F4F6F8"/>
                </a:solidFill>
                <a:latin typeface="Segoe UI"/>
                <a:ea typeface="Segoe UI"/>
                <a:cs typeface="Segoe UI"/>
              </a:defRPr>
            </a:lvl3pPr>
            <a:lvl4pPr>
              <a:defRPr sz="2100" b="0">
                <a:solidFill>
                  <a:srgbClr val="F4F6F8"/>
                </a:solidFill>
                <a:latin typeface="Segoe UI"/>
                <a:ea typeface="Segoe UI"/>
                <a:cs typeface="Segoe UI"/>
              </a:defRPr>
            </a:lvl4pPr>
            <a:lvl5pPr>
              <a:defRPr sz="2100" b="0">
                <a:solidFill>
                  <a:srgbClr val="F4F6F8"/>
                </a:solidFill>
                <a:latin typeface="Segoe UI"/>
                <a:ea typeface="Segoe UI"/>
                <a:cs typeface="Segoe UI"/>
              </a:defRPr>
            </a:lvl5pPr>
            <a:lvl6pPr>
              <a:defRPr sz="2100" b="0">
                <a:solidFill>
                  <a:srgbClr val="F4F6F8"/>
                </a:solidFill>
                <a:latin typeface="Segoe UI"/>
                <a:ea typeface="Segoe UI"/>
                <a:cs typeface="Segoe UI"/>
              </a:defRPr>
            </a:lvl6pPr>
            <a:lvl7pPr>
              <a:defRPr sz="2100" b="0">
                <a:solidFill>
                  <a:srgbClr val="F4F6F8"/>
                </a:solidFill>
                <a:latin typeface="Segoe UI"/>
                <a:ea typeface="Segoe UI"/>
                <a:cs typeface="Segoe UI"/>
              </a:defRPr>
            </a:lvl7pPr>
            <a:lvl8pPr>
              <a:defRPr sz="2100" b="0">
                <a:solidFill>
                  <a:srgbClr val="F4F6F8"/>
                </a:solidFill>
                <a:latin typeface="Segoe UI"/>
                <a:ea typeface="Segoe UI"/>
                <a:cs typeface="Segoe UI"/>
              </a:defRPr>
            </a:lvl8pPr>
            <a:lvl9pPr>
              <a:defRPr sz="2100" b="0">
                <a:solidFill>
                  <a:srgbClr val="F4F6F8"/>
                </a:solidFill>
                <a:latin typeface="Segoe UI"/>
                <a:ea typeface="Segoe UI"/>
                <a:cs typeface="Segoe UI"/>
              </a:defRPr>
            </a:lvl9pPr>
          </a:lstStyle>
          <a:p xmlns:a="http://schemas.openxmlformats.org/drawingml/2006/main">
            <a:pPr>
              <a:defRPr sz="2100" b="0">
                <a:solidFill>
                  <a:srgbClr val="F4F6F8"/>
                </a:solidFill>
                <a:latin typeface="Segoe UI"/>
                <a:ea typeface="Segoe UI"/>
                <a:cs typeface="Segoe UI"/>
              </a:defRPr>
            </a:pPr>
            <a:r>
              <a:rPr sz="2100" b="0">
                <a:solidFill>
                  <a:srgbClr val="F4F6F8"/>
                </a:solidFill>
                <a:latin typeface="Segoe UI"/>
                <a:ea typeface="Segoe UI"/>
                <a:cs typeface="Segoe UI"/>
              </a:rPr>
              <a:t>Optional live voice with Decisions-based pointing</a:t>
            </a:r>
          </a:p>
        </p:txBody>
      </p:sp>
      <p:sp>
        <p:nvSpPr>
          <p:cNvPr id="10" name="">
            <a:extLst xmlns:a="http://schemas.openxmlformats.org/drawingml/2006/main">
              <a:ext uri="{FF2B5EF4-FFF2-40B4-BE49-F238E27FC236}">
                <a16:creationId xmlns:a16="http://schemas.microsoft.com/office/drawing/2014/main" id="{97D28E29-27DA-42AF-B524-6F8741C81098}"/>
              </a:ext>
            </a:extLst>
          </p:cNvPr>
          <p:cNvSpPr>
            <a:spLocks xmlns:a="http://schemas.openxmlformats.org/drawingml/2006/main" noGrp="1"/>
          </p:cNvSpPr>
          <p:nvPr/>
        </p:nvSpPr>
        <p:spPr>
          <a:xfrm xmlns:a="http://schemas.openxmlformats.org/drawingml/2006/main">
            <a:off x="742950" y="4638675"/>
            <a:ext cx="1666875"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400" b="1">
                <a:solidFill>
                  <a:srgbClr val="56D8D0"/>
                </a:solidFill>
                <a:latin typeface="Segoe UI"/>
                <a:ea typeface="Segoe UI"/>
                <a:cs typeface="Segoe UI"/>
              </a:defRPr>
            </a:defPPr>
            <a:lvl1pPr>
              <a:defRPr sz="2400" b="1">
                <a:solidFill>
                  <a:srgbClr val="56D8D0"/>
                </a:solidFill>
                <a:latin typeface="Segoe UI"/>
                <a:ea typeface="Segoe UI"/>
                <a:cs typeface="Segoe UI"/>
              </a:defRPr>
            </a:lvl1pPr>
            <a:lvl2pPr>
              <a:defRPr sz="2400" b="1">
                <a:solidFill>
                  <a:srgbClr val="56D8D0"/>
                </a:solidFill>
                <a:latin typeface="Segoe UI"/>
                <a:ea typeface="Segoe UI"/>
                <a:cs typeface="Segoe UI"/>
              </a:defRPr>
            </a:lvl2pPr>
            <a:lvl3pPr>
              <a:defRPr sz="2400" b="1">
                <a:solidFill>
                  <a:srgbClr val="56D8D0"/>
                </a:solidFill>
                <a:latin typeface="Segoe UI"/>
                <a:ea typeface="Segoe UI"/>
                <a:cs typeface="Segoe UI"/>
              </a:defRPr>
            </a:lvl3pPr>
            <a:lvl4pPr>
              <a:defRPr sz="2400" b="1">
                <a:solidFill>
                  <a:srgbClr val="56D8D0"/>
                </a:solidFill>
                <a:latin typeface="Segoe UI"/>
                <a:ea typeface="Segoe UI"/>
                <a:cs typeface="Segoe UI"/>
              </a:defRPr>
            </a:lvl4pPr>
            <a:lvl5pPr>
              <a:defRPr sz="2400" b="1">
                <a:solidFill>
                  <a:srgbClr val="56D8D0"/>
                </a:solidFill>
                <a:latin typeface="Segoe UI"/>
                <a:ea typeface="Segoe UI"/>
                <a:cs typeface="Segoe UI"/>
              </a:defRPr>
            </a:lvl5pPr>
            <a:lvl6pPr>
              <a:defRPr sz="2400" b="1">
                <a:solidFill>
                  <a:srgbClr val="56D8D0"/>
                </a:solidFill>
                <a:latin typeface="Segoe UI"/>
                <a:ea typeface="Segoe UI"/>
                <a:cs typeface="Segoe UI"/>
              </a:defRPr>
            </a:lvl6pPr>
            <a:lvl7pPr>
              <a:defRPr sz="2400" b="1">
                <a:solidFill>
                  <a:srgbClr val="56D8D0"/>
                </a:solidFill>
                <a:latin typeface="Segoe UI"/>
                <a:ea typeface="Segoe UI"/>
                <a:cs typeface="Segoe UI"/>
              </a:defRPr>
            </a:lvl7pPr>
            <a:lvl8pPr>
              <a:defRPr sz="2400" b="1">
                <a:solidFill>
                  <a:srgbClr val="56D8D0"/>
                </a:solidFill>
                <a:latin typeface="Segoe UI"/>
                <a:ea typeface="Segoe UI"/>
                <a:cs typeface="Segoe UI"/>
              </a:defRPr>
            </a:lvl8pPr>
            <a:lvl9pPr>
              <a:defRPr sz="2400" b="1">
                <a:solidFill>
                  <a:srgbClr val="56D8D0"/>
                </a:solidFill>
                <a:latin typeface="Segoe UI"/>
                <a:ea typeface="Segoe UI"/>
                <a:cs typeface="Segoe UI"/>
              </a:defRPr>
            </a:lvl9pPr>
          </a:lstStyle>
          <a:p xmlns:a="http://schemas.openxmlformats.org/drawingml/2006/main">
            <a:pPr>
              <a:defRPr sz="2400" b="1">
                <a:solidFill>
                  <a:srgbClr val="56D8D0"/>
                </a:solidFill>
                <a:latin typeface="Segoe UI"/>
                <a:ea typeface="Segoe UI"/>
                <a:cs typeface="Segoe UI"/>
              </a:defRPr>
            </a:pPr>
            <a:r>
              <a:rPr sz="2400" b="1">
                <a:solidFill>
                  <a:srgbClr val="56D8D0"/>
                </a:solidFill>
                <a:latin typeface="Segoe UI"/>
                <a:ea typeface="Segoe UI"/>
                <a:cs typeface="Segoe UI"/>
              </a:rPr>
              <a:t>rc.7</a:t>
            </a:r>
          </a:p>
        </p:txBody>
      </p:sp>
      <p:sp>
        <p:nvSpPr>
          <p:cNvPr id="11" name="">
            <a:extLst xmlns:a="http://schemas.openxmlformats.org/drawingml/2006/main">
              <a:ext uri="{FF2B5EF4-FFF2-40B4-BE49-F238E27FC236}">
                <a16:creationId xmlns:a16="http://schemas.microsoft.com/office/drawing/2014/main" id="{12E5C4AA-FA4B-4430-9D53-9F63FD8EC203}"/>
              </a:ext>
            </a:extLst>
          </p:cNvPr>
          <p:cNvSpPr>
            <a:spLocks xmlns:a="http://schemas.openxmlformats.org/drawingml/2006/main" noGrp="1"/>
          </p:cNvSpPr>
          <p:nvPr/>
        </p:nvSpPr>
        <p:spPr>
          <a:xfrm xmlns:a="http://schemas.openxmlformats.org/drawingml/2006/main">
            <a:off x="2514600" y="4638675"/>
            <a:ext cx="88106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F4F6F8"/>
                </a:solidFill>
                <a:latin typeface="Segoe UI"/>
                <a:ea typeface="Segoe UI"/>
                <a:cs typeface="Segoe UI"/>
              </a:defRPr>
            </a:defPPr>
            <a:lvl1pPr>
              <a:defRPr sz="2100" b="0">
                <a:solidFill>
                  <a:srgbClr val="F4F6F8"/>
                </a:solidFill>
                <a:latin typeface="Segoe UI"/>
                <a:ea typeface="Segoe UI"/>
                <a:cs typeface="Segoe UI"/>
              </a:defRPr>
            </a:lvl1pPr>
            <a:lvl2pPr>
              <a:defRPr sz="2100" b="0">
                <a:solidFill>
                  <a:srgbClr val="F4F6F8"/>
                </a:solidFill>
                <a:latin typeface="Segoe UI"/>
                <a:ea typeface="Segoe UI"/>
                <a:cs typeface="Segoe UI"/>
              </a:defRPr>
            </a:lvl2pPr>
            <a:lvl3pPr>
              <a:defRPr sz="2100" b="0">
                <a:solidFill>
                  <a:srgbClr val="F4F6F8"/>
                </a:solidFill>
                <a:latin typeface="Segoe UI"/>
                <a:ea typeface="Segoe UI"/>
                <a:cs typeface="Segoe UI"/>
              </a:defRPr>
            </a:lvl3pPr>
            <a:lvl4pPr>
              <a:defRPr sz="2100" b="0">
                <a:solidFill>
                  <a:srgbClr val="F4F6F8"/>
                </a:solidFill>
                <a:latin typeface="Segoe UI"/>
                <a:ea typeface="Segoe UI"/>
                <a:cs typeface="Segoe UI"/>
              </a:defRPr>
            </a:lvl4pPr>
            <a:lvl5pPr>
              <a:defRPr sz="2100" b="0">
                <a:solidFill>
                  <a:srgbClr val="F4F6F8"/>
                </a:solidFill>
                <a:latin typeface="Segoe UI"/>
                <a:ea typeface="Segoe UI"/>
                <a:cs typeface="Segoe UI"/>
              </a:defRPr>
            </a:lvl5pPr>
            <a:lvl6pPr>
              <a:defRPr sz="2100" b="0">
                <a:solidFill>
                  <a:srgbClr val="F4F6F8"/>
                </a:solidFill>
                <a:latin typeface="Segoe UI"/>
                <a:ea typeface="Segoe UI"/>
                <a:cs typeface="Segoe UI"/>
              </a:defRPr>
            </a:lvl6pPr>
            <a:lvl7pPr>
              <a:defRPr sz="2100" b="0">
                <a:solidFill>
                  <a:srgbClr val="F4F6F8"/>
                </a:solidFill>
                <a:latin typeface="Segoe UI"/>
                <a:ea typeface="Segoe UI"/>
                <a:cs typeface="Segoe UI"/>
              </a:defRPr>
            </a:lvl7pPr>
            <a:lvl8pPr>
              <a:defRPr sz="2100" b="0">
                <a:solidFill>
                  <a:srgbClr val="F4F6F8"/>
                </a:solidFill>
                <a:latin typeface="Segoe UI"/>
                <a:ea typeface="Segoe UI"/>
                <a:cs typeface="Segoe UI"/>
              </a:defRPr>
            </a:lvl8pPr>
            <a:lvl9pPr>
              <a:defRPr sz="2100" b="0">
                <a:solidFill>
                  <a:srgbClr val="F4F6F8"/>
                </a:solidFill>
                <a:latin typeface="Segoe UI"/>
                <a:ea typeface="Segoe UI"/>
                <a:cs typeface="Segoe UI"/>
              </a:defRPr>
            </a:lvl9pPr>
          </a:lstStyle>
          <a:p xmlns:a="http://schemas.openxmlformats.org/drawingml/2006/main">
            <a:pPr>
              <a:defRPr sz="2100" b="0">
                <a:solidFill>
                  <a:srgbClr val="F4F6F8"/>
                </a:solidFill>
                <a:latin typeface="Segoe UI"/>
                <a:ea typeface="Segoe UI"/>
                <a:cs typeface="Segoe UI"/>
              </a:defRPr>
            </a:pPr>
            <a:r>
              <a:rPr sz="2100" b="0">
                <a:solidFill>
                  <a:srgbClr val="F4F6F8"/>
                </a:solidFill>
                <a:latin typeface="Segoe UI"/>
                <a:ea typeface="Segoe UI"/>
                <a:cs typeface="Segoe UI"/>
              </a:rPr>
              <a:t>Connected lessons, saved voices, independent avatar jobs and remote access</a:t>
            </a:r>
          </a:p>
        </p:txBody>
      </p:sp>
    </p:spTree>
    <p:extLst>
      <p:ext uri="{BB962C8B-B14F-4D97-AF65-F5344CB8AC3E}">
        <p14:creationId xmlns:p14="http://schemas.microsoft.com/office/powerpoint/2010/main" val="1409616250"/>
      </p:ext>
    </p:extLst>
  </p:cSld>
</p:sld>
</file>

<file path=ppt/slides/slide11.xml><?xml version="1.0" encoding="utf-8"?>
<p:sld xmlns:p="http://schemas.openxmlformats.org/presentationml/2006/main">
  <p:cSld>
    <p:bg>
      <p:bgPr>
        <a:solidFill xmlns:a="http://schemas.openxmlformats.org/drawingml/2006/main">
          <a:srgbClr val="0C162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E9ED7D2-C3BB-4675-AFF0-1BAC30C3CB1D}"/>
              </a:ext>
            </a:extLst>
          </p:cNvPr>
          <p:cNvSpPr>
            <a:spLocks xmlns:a="http://schemas.openxmlformats.org/drawingml/2006/main" noGrp="1"/>
          </p:cNvSpPr>
          <p:nvPr/>
        </p:nvSpPr>
        <p:spPr>
          <a:xfrm xmlns:a="http://schemas.openxmlformats.org/drawingml/2006/main">
            <a:off x="666750" y="47625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4F6F8"/>
                </a:solidFill>
                <a:latin typeface="Segoe UI"/>
                <a:ea typeface="Segoe UI"/>
                <a:cs typeface="Segoe UI"/>
              </a:defRPr>
            </a:defPPr>
            <a:lvl1pPr>
              <a:defRPr sz="3450" b="1">
                <a:solidFill>
                  <a:srgbClr val="F4F6F8"/>
                </a:solidFill>
                <a:latin typeface="Segoe UI"/>
                <a:ea typeface="Segoe UI"/>
                <a:cs typeface="Segoe UI"/>
              </a:defRPr>
            </a:lvl1pPr>
            <a:lvl2pPr>
              <a:defRPr sz="3450" b="1">
                <a:solidFill>
                  <a:srgbClr val="F4F6F8"/>
                </a:solidFill>
                <a:latin typeface="Segoe UI"/>
                <a:ea typeface="Segoe UI"/>
                <a:cs typeface="Segoe UI"/>
              </a:defRPr>
            </a:lvl2pPr>
            <a:lvl3pPr>
              <a:defRPr sz="3450" b="1">
                <a:solidFill>
                  <a:srgbClr val="F4F6F8"/>
                </a:solidFill>
                <a:latin typeface="Segoe UI"/>
                <a:ea typeface="Segoe UI"/>
                <a:cs typeface="Segoe UI"/>
              </a:defRPr>
            </a:lvl3pPr>
            <a:lvl4pPr>
              <a:defRPr sz="3450" b="1">
                <a:solidFill>
                  <a:srgbClr val="F4F6F8"/>
                </a:solidFill>
                <a:latin typeface="Segoe UI"/>
                <a:ea typeface="Segoe UI"/>
                <a:cs typeface="Segoe UI"/>
              </a:defRPr>
            </a:lvl4pPr>
            <a:lvl5pPr>
              <a:defRPr sz="3450" b="1">
                <a:solidFill>
                  <a:srgbClr val="F4F6F8"/>
                </a:solidFill>
                <a:latin typeface="Segoe UI"/>
                <a:ea typeface="Segoe UI"/>
                <a:cs typeface="Segoe UI"/>
              </a:defRPr>
            </a:lvl5pPr>
            <a:lvl6pPr>
              <a:defRPr sz="3450" b="1">
                <a:solidFill>
                  <a:srgbClr val="F4F6F8"/>
                </a:solidFill>
                <a:latin typeface="Segoe UI"/>
                <a:ea typeface="Segoe UI"/>
                <a:cs typeface="Segoe UI"/>
              </a:defRPr>
            </a:lvl6pPr>
            <a:lvl7pPr>
              <a:defRPr sz="3450" b="1">
                <a:solidFill>
                  <a:srgbClr val="F4F6F8"/>
                </a:solidFill>
                <a:latin typeface="Segoe UI"/>
                <a:ea typeface="Segoe UI"/>
                <a:cs typeface="Segoe UI"/>
              </a:defRPr>
            </a:lvl7pPr>
            <a:lvl8pPr>
              <a:defRPr sz="3450" b="1">
                <a:solidFill>
                  <a:srgbClr val="F4F6F8"/>
                </a:solidFill>
                <a:latin typeface="Segoe UI"/>
                <a:ea typeface="Segoe UI"/>
                <a:cs typeface="Segoe UI"/>
              </a:defRPr>
            </a:lvl8pPr>
            <a:lvl9pPr>
              <a:defRPr sz="3450" b="1">
                <a:solidFill>
                  <a:srgbClr val="F4F6F8"/>
                </a:solidFill>
                <a:latin typeface="Segoe UI"/>
                <a:ea typeface="Segoe UI"/>
                <a:cs typeface="Segoe UI"/>
              </a:defRPr>
            </a:lvl9pPr>
          </a:lstStyle>
          <a:p xmlns:a="http://schemas.openxmlformats.org/drawingml/2006/main">
            <a:pPr>
              <a:defRPr sz="3450" b="1">
                <a:solidFill>
                  <a:srgbClr val="F4F6F8"/>
                </a:solidFill>
                <a:latin typeface="Segoe UI"/>
                <a:ea typeface="Segoe UI"/>
                <a:cs typeface="Segoe UI"/>
              </a:defRPr>
            </a:pPr>
            <a:r>
              <a:rPr sz="3450" b="1">
                <a:solidFill>
                  <a:srgbClr val="F4F6F8"/>
                </a:solidFill>
                <a:latin typeface="Segoe UI"/>
                <a:ea typeface="Segoe UI"/>
                <a:cs typeface="Segoe UI"/>
              </a:rPr>
              <a:t>Next steps</a:t>
            </a:r>
          </a:p>
        </p:txBody>
      </p:sp>
      <p:sp>
        <p:nvSpPr>
          <p:cNvPr id="2" name="">
            <a:extLst xmlns:a="http://schemas.openxmlformats.org/drawingml/2006/main">
              <a:ext uri="{FF2B5EF4-FFF2-40B4-BE49-F238E27FC236}">
                <a16:creationId xmlns:a16="http://schemas.microsoft.com/office/drawing/2014/main" id="{F64B721E-E2E9-4F18-9CE1-E79C58C8C031}"/>
              </a:ext>
            </a:extLst>
          </p:cNvPr>
          <p:cNvSpPr>
            <a:spLocks xmlns:a="http://schemas.openxmlformats.org/drawingml/2006/main" noGrp="1"/>
          </p:cNvSpPr>
          <p:nvPr/>
        </p:nvSpPr>
        <p:spPr>
          <a:xfrm xmlns:a="http://schemas.openxmlformats.org/drawingml/2006/main">
            <a:off x="685800" y="6477000"/>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BECBD6"/>
                </a:solidFill>
                <a:latin typeface="Segoe UI"/>
                <a:ea typeface="Segoe UI"/>
                <a:cs typeface="Segoe UI"/>
              </a:defRPr>
            </a:defPPr>
            <a:lvl1pPr>
              <a:defRPr sz="1050" b="0">
                <a:solidFill>
                  <a:srgbClr val="BECBD6"/>
                </a:solidFill>
                <a:latin typeface="Segoe UI"/>
                <a:ea typeface="Segoe UI"/>
                <a:cs typeface="Segoe UI"/>
              </a:defRPr>
            </a:lvl1pPr>
            <a:lvl2pPr>
              <a:defRPr sz="1050" b="0">
                <a:solidFill>
                  <a:srgbClr val="BECBD6"/>
                </a:solidFill>
                <a:latin typeface="Segoe UI"/>
                <a:ea typeface="Segoe UI"/>
                <a:cs typeface="Segoe UI"/>
              </a:defRPr>
            </a:lvl2pPr>
            <a:lvl3pPr>
              <a:defRPr sz="1050" b="0">
                <a:solidFill>
                  <a:srgbClr val="BECBD6"/>
                </a:solidFill>
                <a:latin typeface="Segoe UI"/>
                <a:ea typeface="Segoe UI"/>
                <a:cs typeface="Segoe UI"/>
              </a:defRPr>
            </a:lvl3pPr>
            <a:lvl4pPr>
              <a:defRPr sz="1050" b="0">
                <a:solidFill>
                  <a:srgbClr val="BECBD6"/>
                </a:solidFill>
                <a:latin typeface="Segoe UI"/>
                <a:ea typeface="Segoe UI"/>
                <a:cs typeface="Segoe UI"/>
              </a:defRPr>
            </a:lvl4pPr>
            <a:lvl5pPr>
              <a:defRPr sz="1050" b="0">
                <a:solidFill>
                  <a:srgbClr val="BECBD6"/>
                </a:solidFill>
                <a:latin typeface="Segoe UI"/>
                <a:ea typeface="Segoe UI"/>
                <a:cs typeface="Segoe UI"/>
              </a:defRPr>
            </a:lvl5pPr>
            <a:lvl6pPr>
              <a:defRPr sz="1050" b="0">
                <a:solidFill>
                  <a:srgbClr val="BECBD6"/>
                </a:solidFill>
                <a:latin typeface="Segoe UI"/>
                <a:ea typeface="Segoe UI"/>
                <a:cs typeface="Segoe UI"/>
              </a:defRPr>
            </a:lvl6pPr>
            <a:lvl7pPr>
              <a:defRPr sz="1050" b="0">
                <a:solidFill>
                  <a:srgbClr val="BECBD6"/>
                </a:solidFill>
                <a:latin typeface="Segoe UI"/>
                <a:ea typeface="Segoe UI"/>
                <a:cs typeface="Segoe UI"/>
              </a:defRPr>
            </a:lvl7pPr>
            <a:lvl8pPr>
              <a:defRPr sz="1050" b="0">
                <a:solidFill>
                  <a:srgbClr val="BECBD6"/>
                </a:solidFill>
                <a:latin typeface="Segoe UI"/>
                <a:ea typeface="Segoe UI"/>
                <a:cs typeface="Segoe UI"/>
              </a:defRPr>
            </a:lvl8pPr>
            <a:lvl9pPr>
              <a:defRPr sz="1050" b="0">
                <a:solidFill>
                  <a:srgbClr val="BECBD6"/>
                </a:solidFill>
                <a:latin typeface="Segoe UI"/>
                <a:ea typeface="Segoe UI"/>
                <a:cs typeface="Segoe UI"/>
              </a:defRPr>
            </a:lvl9pPr>
          </a:lstStyle>
          <a:p xmlns:a="http://schemas.openxmlformats.org/drawingml/2006/main">
            <a:pPr>
              <a:defRPr sz="1050" b="0">
                <a:solidFill>
                  <a:srgbClr val="BECBD6"/>
                </a:solidFill>
                <a:latin typeface="Segoe UI"/>
                <a:ea typeface="Segoe UI"/>
                <a:cs typeface="Segoe UI"/>
              </a:defRPr>
            </a:pPr>
            <a:r>
              <a:rPr sz="1050" b="0">
                <a:solidFill>
                  <a:srgbClr val="BECBD6"/>
                </a:solidFill>
                <a:latin typeface="Segoe UI"/>
                <a:ea typeface="Segoe UI"/>
                <a:cs typeface="Segoe UI"/>
              </a:rPr>
              <a:t>SCHOOL OF THE ANCIENTS  /  CSCI 4616 PROJECT 2</a:t>
            </a:r>
          </a:p>
        </p:txBody>
      </p:sp>
      <p:sp>
        <p:nvSpPr>
          <p:cNvPr id="3" name="">
            <a:extLst xmlns:a="http://schemas.openxmlformats.org/drawingml/2006/main">
              <a:ext uri="{FF2B5EF4-FFF2-40B4-BE49-F238E27FC236}">
                <a16:creationId xmlns:a16="http://schemas.microsoft.com/office/drawing/2014/main" id="{9121680B-A852-4928-83A3-15CB2D511898}"/>
              </a:ext>
            </a:extLst>
          </p:cNvPr>
          <p:cNvSpPr>
            <a:spLocks xmlns:a="http://schemas.openxmlformats.org/drawingml/2006/main" noGrp="1"/>
          </p:cNvSpPr>
          <p:nvPr/>
        </p:nvSpPr>
        <p:spPr>
          <a:xfrm xmlns:a="http://schemas.openxmlformats.org/drawingml/2006/main">
            <a:off x="11334750" y="64389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BECBD6"/>
                </a:solidFill>
                <a:latin typeface="Segoe UI"/>
                <a:ea typeface="Segoe UI"/>
                <a:cs typeface="Segoe UI"/>
              </a:defRPr>
            </a:defPPr>
            <a:lvl1pPr>
              <a:defRPr sz="1275" b="0">
                <a:solidFill>
                  <a:srgbClr val="BECBD6"/>
                </a:solidFill>
                <a:latin typeface="Segoe UI"/>
                <a:ea typeface="Segoe UI"/>
                <a:cs typeface="Segoe UI"/>
              </a:defRPr>
            </a:lvl1pPr>
            <a:lvl2pPr>
              <a:defRPr sz="1275" b="0">
                <a:solidFill>
                  <a:srgbClr val="BECBD6"/>
                </a:solidFill>
                <a:latin typeface="Segoe UI"/>
                <a:ea typeface="Segoe UI"/>
                <a:cs typeface="Segoe UI"/>
              </a:defRPr>
            </a:lvl2pPr>
            <a:lvl3pPr>
              <a:defRPr sz="1275" b="0">
                <a:solidFill>
                  <a:srgbClr val="BECBD6"/>
                </a:solidFill>
                <a:latin typeface="Segoe UI"/>
                <a:ea typeface="Segoe UI"/>
                <a:cs typeface="Segoe UI"/>
              </a:defRPr>
            </a:lvl3pPr>
            <a:lvl4pPr>
              <a:defRPr sz="1275" b="0">
                <a:solidFill>
                  <a:srgbClr val="BECBD6"/>
                </a:solidFill>
                <a:latin typeface="Segoe UI"/>
                <a:ea typeface="Segoe UI"/>
                <a:cs typeface="Segoe UI"/>
              </a:defRPr>
            </a:lvl4pPr>
            <a:lvl5pPr>
              <a:defRPr sz="1275" b="0">
                <a:solidFill>
                  <a:srgbClr val="BECBD6"/>
                </a:solidFill>
                <a:latin typeface="Segoe UI"/>
                <a:ea typeface="Segoe UI"/>
                <a:cs typeface="Segoe UI"/>
              </a:defRPr>
            </a:lvl5pPr>
            <a:lvl6pPr>
              <a:defRPr sz="1275" b="0">
                <a:solidFill>
                  <a:srgbClr val="BECBD6"/>
                </a:solidFill>
                <a:latin typeface="Segoe UI"/>
                <a:ea typeface="Segoe UI"/>
                <a:cs typeface="Segoe UI"/>
              </a:defRPr>
            </a:lvl6pPr>
            <a:lvl7pPr>
              <a:defRPr sz="1275" b="0">
                <a:solidFill>
                  <a:srgbClr val="BECBD6"/>
                </a:solidFill>
                <a:latin typeface="Segoe UI"/>
                <a:ea typeface="Segoe UI"/>
                <a:cs typeface="Segoe UI"/>
              </a:defRPr>
            </a:lvl7pPr>
            <a:lvl8pPr>
              <a:defRPr sz="1275" b="0">
                <a:solidFill>
                  <a:srgbClr val="BECBD6"/>
                </a:solidFill>
                <a:latin typeface="Segoe UI"/>
                <a:ea typeface="Segoe UI"/>
                <a:cs typeface="Segoe UI"/>
              </a:defRPr>
            </a:lvl8pPr>
            <a:lvl9pPr>
              <a:defRPr sz="1275" b="0">
                <a:solidFill>
                  <a:srgbClr val="BECBD6"/>
                </a:solidFill>
                <a:latin typeface="Segoe UI"/>
                <a:ea typeface="Segoe UI"/>
                <a:cs typeface="Segoe UI"/>
              </a:defRPr>
            </a:lvl9pPr>
          </a:lstStyle>
          <a:p xmlns:a="http://schemas.openxmlformats.org/drawingml/2006/main">
            <a:pPr>
              <a:defRPr sz="1275" b="0">
                <a:solidFill>
                  <a:srgbClr val="BECBD6"/>
                </a:solidFill>
                <a:latin typeface="Segoe UI"/>
                <a:ea typeface="Segoe UI"/>
                <a:cs typeface="Segoe UI"/>
              </a:defRPr>
            </a:pPr>
            <a:r>
              <a:rPr sz="1275" b="0">
                <a:solidFill>
                  <a:srgbClr val="BECBD6"/>
                </a:solidFill>
                <a:latin typeface="Segoe UI"/>
                <a:ea typeface="Segoe UI"/>
                <a:cs typeface="Segoe UI"/>
              </a:rPr>
              <a:t>11</a:t>
            </a:r>
          </a:p>
        </p:txBody>
      </p:sp>
      <p:sp>
        <p:nvSpPr>
          <p:cNvPr id="4" name="">
            <a:extLst xmlns:a="http://schemas.openxmlformats.org/drawingml/2006/main">
              <a:ext uri="{FF2B5EF4-FFF2-40B4-BE49-F238E27FC236}">
                <a16:creationId xmlns:a16="http://schemas.microsoft.com/office/drawing/2014/main" id="{AA513B1C-D62F-48AA-A210-8F86A3CC219E}"/>
              </a:ext>
            </a:extLst>
          </p:cNvPr>
          <p:cNvSpPr>
            <a:spLocks xmlns:a="http://schemas.openxmlformats.org/drawingml/2006/main" noGrp="1"/>
          </p:cNvSpPr>
          <p:nvPr/>
        </p:nvSpPr>
        <p:spPr>
          <a:xfrm xmlns:a="http://schemas.openxmlformats.org/drawingml/2006/main">
            <a:off x="762000" y="1895475"/>
            <a:ext cx="10668000" cy="3333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0">
                <a:solidFill>
                  <a:srgbClr val="F4F6F8"/>
                </a:solidFill>
                <a:latin typeface="Segoe UI"/>
                <a:ea typeface="Segoe UI"/>
                <a:cs typeface="Segoe UI"/>
              </a:defRPr>
            </a:defPPr>
            <a:lvl1pPr>
              <a:defRPr sz="2325" b="0">
                <a:solidFill>
                  <a:srgbClr val="F4F6F8"/>
                </a:solidFill>
                <a:latin typeface="Segoe UI"/>
                <a:ea typeface="Segoe UI"/>
                <a:cs typeface="Segoe UI"/>
              </a:defRPr>
            </a:lvl1pPr>
            <a:lvl2pPr>
              <a:defRPr sz="2325" b="0">
                <a:solidFill>
                  <a:srgbClr val="F4F6F8"/>
                </a:solidFill>
                <a:latin typeface="Segoe UI"/>
                <a:ea typeface="Segoe UI"/>
                <a:cs typeface="Segoe UI"/>
              </a:defRPr>
            </a:lvl2pPr>
            <a:lvl3pPr>
              <a:defRPr sz="2325" b="0">
                <a:solidFill>
                  <a:srgbClr val="F4F6F8"/>
                </a:solidFill>
                <a:latin typeface="Segoe UI"/>
                <a:ea typeface="Segoe UI"/>
                <a:cs typeface="Segoe UI"/>
              </a:defRPr>
            </a:lvl3pPr>
            <a:lvl4pPr>
              <a:defRPr sz="2325" b="0">
                <a:solidFill>
                  <a:srgbClr val="F4F6F8"/>
                </a:solidFill>
                <a:latin typeface="Segoe UI"/>
                <a:ea typeface="Segoe UI"/>
                <a:cs typeface="Segoe UI"/>
              </a:defRPr>
            </a:lvl4pPr>
            <a:lvl5pPr>
              <a:defRPr sz="2325" b="0">
                <a:solidFill>
                  <a:srgbClr val="F4F6F8"/>
                </a:solidFill>
                <a:latin typeface="Segoe UI"/>
                <a:ea typeface="Segoe UI"/>
                <a:cs typeface="Segoe UI"/>
              </a:defRPr>
            </a:lvl5pPr>
            <a:lvl6pPr>
              <a:defRPr sz="2325" b="0">
                <a:solidFill>
                  <a:srgbClr val="F4F6F8"/>
                </a:solidFill>
                <a:latin typeface="Segoe UI"/>
                <a:ea typeface="Segoe UI"/>
                <a:cs typeface="Segoe UI"/>
              </a:defRPr>
            </a:lvl6pPr>
            <a:lvl7pPr>
              <a:defRPr sz="2325" b="0">
                <a:solidFill>
                  <a:srgbClr val="F4F6F8"/>
                </a:solidFill>
                <a:latin typeface="Segoe UI"/>
                <a:ea typeface="Segoe UI"/>
                <a:cs typeface="Segoe UI"/>
              </a:defRPr>
            </a:lvl7pPr>
            <a:lvl8pPr>
              <a:defRPr sz="2325" b="0">
                <a:solidFill>
                  <a:srgbClr val="F4F6F8"/>
                </a:solidFill>
                <a:latin typeface="Segoe UI"/>
                <a:ea typeface="Segoe UI"/>
                <a:cs typeface="Segoe UI"/>
              </a:defRPr>
            </a:lvl8pPr>
            <a:lvl9pPr>
              <a:defRPr sz="2325" b="0">
                <a:solidFill>
                  <a:srgbClr val="F4F6F8"/>
                </a:solidFill>
                <a:latin typeface="Segoe UI"/>
                <a:ea typeface="Segoe UI"/>
                <a:cs typeface="Segoe UI"/>
              </a:defRPr>
            </a:lvl9pPr>
          </a:lstStyle>
          <a:p xmlns:a="http://schemas.openxmlformats.org/drawingml/2006/main">
            <a:pPr>
              <a:defRPr sz="2325" b="0">
                <a:solidFill>
                  <a:srgbClr val="F4F6F8"/>
                </a:solidFill>
                <a:latin typeface="Segoe UI"/>
                <a:ea typeface="Segoe UI"/>
                <a:cs typeface="Segoe UI"/>
              </a:defRPr>
            </a:pPr>
            <a:r>
              <a:rPr sz="2325" b="0">
                <a:solidFill>
                  <a:srgbClr val="F4F6F8"/>
                </a:solidFill>
                <a:latin typeface="Segoe UI"/>
                <a:ea typeface="Segoe UI"/>
                <a:cs typeface="Segoe UI"/>
              </a:rPr>
              <a:t>Measure response and build latency under comparable conditions</a:t>
            </a:r>
          </a:p>
          <a:p xmlns:a="http://schemas.openxmlformats.org/drawingml/2006/main">
            <a:pPr>
              <a:defRPr sz="2325" b="0">
                <a:solidFill>
                  <a:srgbClr val="F4F6F8"/>
                </a:solidFill>
                <a:latin typeface="Segoe UI"/>
                <a:ea typeface="Segoe UI"/>
                <a:cs typeface="Segoe UI"/>
              </a:defRPr>
            </a:pPr>
            <a:r>
              <a:rPr sz="2325" b="0">
                <a:solidFill>
                  <a:srgbClr val="F4F6F8"/>
                </a:solidFill>
                <a:latin typeface="Segoe UI"/>
                <a:ea typeface="Segoe UI"/>
                <a:cs typeface="Segoe UI"/>
              </a:rPr>
              <a:t>Make setup and recovery easier for another user</a:t>
            </a:r>
          </a:p>
          <a:p xmlns:a="http://schemas.openxmlformats.org/drawingml/2006/main">
            <a:pPr>
              <a:defRPr sz="2325" b="0">
                <a:solidFill>
                  <a:srgbClr val="F4F6F8"/>
                </a:solidFill>
                <a:latin typeface="Segoe UI"/>
                <a:ea typeface="Segoe UI"/>
                <a:cs typeface="Segoe UI"/>
              </a:defRPr>
            </a:pPr>
            <a:r>
              <a:rPr sz="2325" b="0">
                <a:solidFill>
                  <a:srgbClr val="F4F6F8"/>
                </a:solidFill>
                <a:latin typeface="Segoe UI"/>
                <a:ea typeface="Segoe UI"/>
                <a:cs typeface="Segoe UI"/>
              </a:rPr>
              <a:t>Develop reusable, reviewed lessons without blocking free exploration</a:t>
            </a:r>
          </a:p>
          <a:p xmlns:a="http://schemas.openxmlformats.org/drawingml/2006/main">
            <a:pPr>
              <a:defRPr sz="2325" b="0">
                <a:solidFill>
                  <a:srgbClr val="F4F6F8"/>
                </a:solidFill>
                <a:latin typeface="Segoe UI"/>
                <a:ea typeface="Segoe UI"/>
                <a:cs typeface="Segoe UI"/>
              </a:defRPr>
            </a:pPr>
            <a:r>
              <a:rPr sz="2325" b="0">
                <a:solidFill>
                  <a:srgbClr val="F4F6F8"/>
                </a:solidFill>
                <a:latin typeface="Segoe UI"/>
                <a:ea typeface="Segoe UI"/>
                <a:cs typeface="Segoe UI"/>
              </a:rPr>
              <a:t>Study whether learners understand and retain more</a:t>
            </a:r>
          </a:p>
        </p:txBody>
      </p:sp>
      <p:sp>
        <p:nvSpPr>
          <p:cNvPr id="5" name="">
            <a:extLst xmlns:a="http://schemas.openxmlformats.org/drawingml/2006/main">
              <a:ext uri="{FF2B5EF4-FFF2-40B4-BE49-F238E27FC236}">
                <a16:creationId xmlns:a16="http://schemas.microsoft.com/office/drawing/2014/main" id="{16C606CE-7676-45B8-A8F3-52EB0EED620E}"/>
              </a:ext>
            </a:extLst>
          </p:cNvPr>
          <p:cNvSpPr>
            <a:spLocks xmlns:a="http://schemas.openxmlformats.org/drawingml/2006/main" noGrp="1"/>
          </p:cNvSpPr>
          <p:nvPr/>
        </p:nvSpPr>
        <p:spPr>
          <a:xfrm xmlns:a="http://schemas.openxmlformats.org/drawingml/2006/main">
            <a:off x="762000" y="5705475"/>
            <a:ext cx="10477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950" b="0">
                <a:solidFill>
                  <a:srgbClr val="56D8D0"/>
                </a:solidFill>
                <a:latin typeface="Segoe UI"/>
                <a:ea typeface="Segoe UI"/>
                <a:cs typeface="Segoe UI"/>
              </a:defRPr>
            </a:defPPr>
            <a:lvl1pPr>
              <a:defRPr sz="1950" b="0">
                <a:solidFill>
                  <a:srgbClr val="56D8D0"/>
                </a:solidFill>
                <a:latin typeface="Segoe UI"/>
                <a:ea typeface="Segoe UI"/>
                <a:cs typeface="Segoe UI"/>
              </a:defRPr>
            </a:lvl1pPr>
            <a:lvl2pPr>
              <a:defRPr sz="1950" b="0">
                <a:solidFill>
                  <a:srgbClr val="56D8D0"/>
                </a:solidFill>
                <a:latin typeface="Segoe UI"/>
                <a:ea typeface="Segoe UI"/>
                <a:cs typeface="Segoe UI"/>
              </a:defRPr>
            </a:lvl2pPr>
            <a:lvl3pPr>
              <a:defRPr sz="1950" b="0">
                <a:solidFill>
                  <a:srgbClr val="56D8D0"/>
                </a:solidFill>
                <a:latin typeface="Segoe UI"/>
                <a:ea typeface="Segoe UI"/>
                <a:cs typeface="Segoe UI"/>
              </a:defRPr>
            </a:lvl3pPr>
            <a:lvl4pPr>
              <a:defRPr sz="1950" b="0">
                <a:solidFill>
                  <a:srgbClr val="56D8D0"/>
                </a:solidFill>
                <a:latin typeface="Segoe UI"/>
                <a:ea typeface="Segoe UI"/>
                <a:cs typeface="Segoe UI"/>
              </a:defRPr>
            </a:lvl4pPr>
            <a:lvl5pPr>
              <a:defRPr sz="1950" b="0">
                <a:solidFill>
                  <a:srgbClr val="56D8D0"/>
                </a:solidFill>
                <a:latin typeface="Segoe UI"/>
                <a:ea typeface="Segoe UI"/>
                <a:cs typeface="Segoe UI"/>
              </a:defRPr>
            </a:lvl5pPr>
            <a:lvl6pPr>
              <a:defRPr sz="1950" b="0">
                <a:solidFill>
                  <a:srgbClr val="56D8D0"/>
                </a:solidFill>
                <a:latin typeface="Segoe UI"/>
                <a:ea typeface="Segoe UI"/>
                <a:cs typeface="Segoe UI"/>
              </a:defRPr>
            </a:lvl6pPr>
            <a:lvl7pPr>
              <a:defRPr sz="1950" b="0">
                <a:solidFill>
                  <a:srgbClr val="56D8D0"/>
                </a:solidFill>
                <a:latin typeface="Segoe UI"/>
                <a:ea typeface="Segoe UI"/>
                <a:cs typeface="Segoe UI"/>
              </a:defRPr>
            </a:lvl7pPr>
            <a:lvl8pPr>
              <a:defRPr sz="1950" b="0">
                <a:solidFill>
                  <a:srgbClr val="56D8D0"/>
                </a:solidFill>
                <a:latin typeface="Segoe UI"/>
                <a:ea typeface="Segoe UI"/>
                <a:cs typeface="Segoe UI"/>
              </a:defRPr>
            </a:lvl8pPr>
            <a:lvl9pPr>
              <a:defRPr sz="1950" b="0">
                <a:solidFill>
                  <a:srgbClr val="56D8D0"/>
                </a:solidFill>
                <a:latin typeface="Segoe UI"/>
                <a:ea typeface="Segoe UI"/>
                <a:cs typeface="Segoe UI"/>
              </a:defRPr>
            </a:lvl9pPr>
          </a:lstStyle>
          <a:p xmlns:a="http://schemas.openxmlformats.org/drawingml/2006/main">
            <a:pPr>
              <a:defRPr sz="1950" b="0">
                <a:solidFill>
                  <a:srgbClr val="56D8D0"/>
                </a:solidFill>
                <a:latin typeface="Segoe UI"/>
                <a:ea typeface="Segoe UI"/>
                <a:cs typeface="Segoe UI"/>
              </a:defRPr>
            </a:pPr>
            <a:r>
              <a:rPr sz="1950" b="0">
                <a:solidFill>
                  <a:srgbClr val="56D8D0"/>
                </a:solidFill>
                <a:latin typeface="Segoe UI"/>
                <a:ea typeface="Segoe UI"/>
                <a:cs typeface="Segoe UI"/>
              </a:rPr>
              <a:t>The goal is useful learning—not only a convincing performance.</a:t>
            </a:r>
          </a:p>
        </p:txBody>
      </p:sp>
    </p:spTree>
    <p:extLst>
      <p:ext uri="{BB962C8B-B14F-4D97-AF65-F5344CB8AC3E}">
        <p14:creationId xmlns:p14="http://schemas.microsoft.com/office/powerpoint/2010/main" val="823543348"/>
      </p:ext>
    </p:extLst>
  </p:cSld>
</p:sld>
</file>

<file path=ppt/slides/slide12.xml><?xml version="1.0" encoding="utf-8"?>
<p:sld xmlns:p="http://schemas.openxmlformats.org/presentationml/2006/main">
  <p:cSld>
    <p:bg>
      <p:bgPr>
        <a:solidFill xmlns:a="http://schemas.openxmlformats.org/drawingml/2006/main">
          <a:srgbClr val="0C1622"/>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A324FBF-DDEB-42D1-8900-13A566AB10BF}"/>
              </a:ext>
            </a:extLst>
          </p:cNvPr>
          <p:cNvSpPr>
            <a:spLocks xmlns:a="http://schemas.openxmlformats.org/drawingml/2006/main" noGrp="1"/>
          </p:cNvSpPr>
          <p:nvPr/>
        </p:nvSpPr>
        <p:spPr>
          <a:xfrm xmlns:a="http://schemas.openxmlformats.org/drawingml/2006/main">
            <a:off x="666750" y="476250"/>
            <a:ext cx="1081087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450" b="1">
                <a:solidFill>
                  <a:srgbClr val="F4F6F8"/>
                </a:solidFill>
                <a:latin typeface="Segoe UI"/>
                <a:ea typeface="Segoe UI"/>
                <a:cs typeface="Segoe UI"/>
              </a:defRPr>
            </a:defPPr>
            <a:lvl1pPr>
              <a:defRPr sz="3450" b="1">
                <a:solidFill>
                  <a:srgbClr val="F4F6F8"/>
                </a:solidFill>
                <a:latin typeface="Segoe UI"/>
                <a:ea typeface="Segoe UI"/>
                <a:cs typeface="Segoe UI"/>
              </a:defRPr>
            </a:lvl1pPr>
            <a:lvl2pPr>
              <a:defRPr sz="3450" b="1">
                <a:solidFill>
                  <a:srgbClr val="F4F6F8"/>
                </a:solidFill>
                <a:latin typeface="Segoe UI"/>
                <a:ea typeface="Segoe UI"/>
                <a:cs typeface="Segoe UI"/>
              </a:defRPr>
            </a:lvl2pPr>
            <a:lvl3pPr>
              <a:defRPr sz="3450" b="1">
                <a:solidFill>
                  <a:srgbClr val="F4F6F8"/>
                </a:solidFill>
                <a:latin typeface="Segoe UI"/>
                <a:ea typeface="Segoe UI"/>
                <a:cs typeface="Segoe UI"/>
              </a:defRPr>
            </a:lvl3pPr>
            <a:lvl4pPr>
              <a:defRPr sz="3450" b="1">
                <a:solidFill>
                  <a:srgbClr val="F4F6F8"/>
                </a:solidFill>
                <a:latin typeface="Segoe UI"/>
                <a:ea typeface="Segoe UI"/>
                <a:cs typeface="Segoe UI"/>
              </a:defRPr>
            </a:lvl4pPr>
            <a:lvl5pPr>
              <a:defRPr sz="3450" b="1">
                <a:solidFill>
                  <a:srgbClr val="F4F6F8"/>
                </a:solidFill>
                <a:latin typeface="Segoe UI"/>
                <a:ea typeface="Segoe UI"/>
                <a:cs typeface="Segoe UI"/>
              </a:defRPr>
            </a:lvl5pPr>
            <a:lvl6pPr>
              <a:defRPr sz="3450" b="1">
                <a:solidFill>
                  <a:srgbClr val="F4F6F8"/>
                </a:solidFill>
                <a:latin typeface="Segoe UI"/>
                <a:ea typeface="Segoe UI"/>
                <a:cs typeface="Segoe UI"/>
              </a:defRPr>
            </a:lvl6pPr>
            <a:lvl7pPr>
              <a:defRPr sz="3450" b="1">
                <a:solidFill>
                  <a:srgbClr val="F4F6F8"/>
                </a:solidFill>
                <a:latin typeface="Segoe UI"/>
                <a:ea typeface="Segoe UI"/>
                <a:cs typeface="Segoe UI"/>
              </a:defRPr>
            </a:lvl7pPr>
            <a:lvl8pPr>
              <a:defRPr sz="3450" b="1">
                <a:solidFill>
                  <a:srgbClr val="F4F6F8"/>
                </a:solidFill>
                <a:latin typeface="Segoe UI"/>
                <a:ea typeface="Segoe UI"/>
                <a:cs typeface="Segoe UI"/>
              </a:defRPr>
            </a:lvl8pPr>
            <a:lvl9pPr>
              <a:defRPr sz="3450" b="1">
                <a:solidFill>
                  <a:srgbClr val="F4F6F8"/>
                </a:solidFill>
                <a:latin typeface="Segoe UI"/>
                <a:ea typeface="Segoe UI"/>
                <a:cs typeface="Segoe UI"/>
              </a:defRPr>
            </a:lvl9pPr>
          </a:lstStyle>
          <a:p xmlns:a="http://schemas.openxmlformats.org/drawingml/2006/main">
            <a:pPr>
              <a:defRPr sz="3450" b="1">
                <a:solidFill>
                  <a:srgbClr val="F4F6F8"/>
                </a:solidFill>
                <a:latin typeface="Segoe UI"/>
                <a:ea typeface="Segoe UI"/>
                <a:cs typeface="Segoe UI"/>
              </a:defRPr>
            </a:pPr>
            <a:r>
              <a:rPr sz="3450" b="1">
                <a:solidFill>
                  <a:srgbClr val="F4F6F8"/>
                </a:solidFill>
                <a:latin typeface="Segoe UI"/>
                <a:ea typeface="Segoe UI"/>
                <a:cs typeface="Segoe UI"/>
              </a:rPr>
              <a:t>What would you ask it to build?</a:t>
            </a:r>
          </a:p>
        </p:txBody>
      </p:sp>
      <p:sp>
        <p:nvSpPr>
          <p:cNvPr id="2" name="">
            <a:extLst xmlns:a="http://schemas.openxmlformats.org/drawingml/2006/main">
              <a:ext uri="{FF2B5EF4-FFF2-40B4-BE49-F238E27FC236}">
                <a16:creationId xmlns:a16="http://schemas.microsoft.com/office/drawing/2014/main" id="{B55CCA48-D25C-4F15-AA47-26704FCEB971}"/>
              </a:ext>
            </a:extLst>
          </p:cNvPr>
          <p:cNvSpPr>
            <a:spLocks xmlns:a="http://schemas.openxmlformats.org/drawingml/2006/main" noGrp="1"/>
          </p:cNvSpPr>
          <p:nvPr/>
        </p:nvSpPr>
        <p:spPr>
          <a:xfrm xmlns:a="http://schemas.openxmlformats.org/drawingml/2006/main">
            <a:off x="685800" y="6477000"/>
            <a:ext cx="10287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BECBD6"/>
                </a:solidFill>
                <a:latin typeface="Segoe UI"/>
                <a:ea typeface="Segoe UI"/>
                <a:cs typeface="Segoe UI"/>
              </a:defRPr>
            </a:defPPr>
            <a:lvl1pPr>
              <a:defRPr sz="1050" b="0">
                <a:solidFill>
                  <a:srgbClr val="BECBD6"/>
                </a:solidFill>
                <a:latin typeface="Segoe UI"/>
                <a:ea typeface="Segoe UI"/>
                <a:cs typeface="Segoe UI"/>
              </a:defRPr>
            </a:lvl1pPr>
            <a:lvl2pPr>
              <a:defRPr sz="1050" b="0">
                <a:solidFill>
                  <a:srgbClr val="BECBD6"/>
                </a:solidFill>
                <a:latin typeface="Segoe UI"/>
                <a:ea typeface="Segoe UI"/>
                <a:cs typeface="Segoe UI"/>
              </a:defRPr>
            </a:lvl2pPr>
            <a:lvl3pPr>
              <a:defRPr sz="1050" b="0">
                <a:solidFill>
                  <a:srgbClr val="BECBD6"/>
                </a:solidFill>
                <a:latin typeface="Segoe UI"/>
                <a:ea typeface="Segoe UI"/>
                <a:cs typeface="Segoe UI"/>
              </a:defRPr>
            </a:lvl3pPr>
            <a:lvl4pPr>
              <a:defRPr sz="1050" b="0">
                <a:solidFill>
                  <a:srgbClr val="BECBD6"/>
                </a:solidFill>
                <a:latin typeface="Segoe UI"/>
                <a:ea typeface="Segoe UI"/>
                <a:cs typeface="Segoe UI"/>
              </a:defRPr>
            </a:lvl4pPr>
            <a:lvl5pPr>
              <a:defRPr sz="1050" b="0">
                <a:solidFill>
                  <a:srgbClr val="BECBD6"/>
                </a:solidFill>
                <a:latin typeface="Segoe UI"/>
                <a:ea typeface="Segoe UI"/>
                <a:cs typeface="Segoe UI"/>
              </a:defRPr>
            </a:lvl5pPr>
            <a:lvl6pPr>
              <a:defRPr sz="1050" b="0">
                <a:solidFill>
                  <a:srgbClr val="BECBD6"/>
                </a:solidFill>
                <a:latin typeface="Segoe UI"/>
                <a:ea typeface="Segoe UI"/>
                <a:cs typeface="Segoe UI"/>
              </a:defRPr>
            </a:lvl6pPr>
            <a:lvl7pPr>
              <a:defRPr sz="1050" b="0">
                <a:solidFill>
                  <a:srgbClr val="BECBD6"/>
                </a:solidFill>
                <a:latin typeface="Segoe UI"/>
                <a:ea typeface="Segoe UI"/>
                <a:cs typeface="Segoe UI"/>
              </a:defRPr>
            </a:lvl7pPr>
            <a:lvl8pPr>
              <a:defRPr sz="1050" b="0">
                <a:solidFill>
                  <a:srgbClr val="BECBD6"/>
                </a:solidFill>
                <a:latin typeface="Segoe UI"/>
                <a:ea typeface="Segoe UI"/>
                <a:cs typeface="Segoe UI"/>
              </a:defRPr>
            </a:lvl8pPr>
            <a:lvl9pPr>
              <a:defRPr sz="1050" b="0">
                <a:solidFill>
                  <a:srgbClr val="BECBD6"/>
                </a:solidFill>
                <a:latin typeface="Segoe UI"/>
                <a:ea typeface="Segoe UI"/>
                <a:cs typeface="Segoe UI"/>
              </a:defRPr>
            </a:lvl9pPr>
          </a:lstStyle>
          <a:p xmlns:a="http://schemas.openxmlformats.org/drawingml/2006/main">
            <a:pPr>
              <a:defRPr sz="1050" b="0">
                <a:solidFill>
                  <a:srgbClr val="BECBD6"/>
                </a:solidFill>
                <a:latin typeface="Segoe UI"/>
                <a:ea typeface="Segoe UI"/>
                <a:cs typeface="Segoe UI"/>
              </a:defRPr>
            </a:pPr>
            <a:r>
              <a:rPr sz="1050" b="0">
                <a:solidFill>
                  <a:srgbClr val="BECBD6"/>
                </a:solidFill>
                <a:latin typeface="Segoe UI"/>
                <a:ea typeface="Segoe UI"/>
                <a:cs typeface="Segoe UI"/>
              </a:rPr>
              <a:t>SCHOOL OF THE ANCIENTS  /  CSCI 4616 PROJECT 2</a:t>
            </a:r>
          </a:p>
        </p:txBody>
      </p:sp>
      <p:sp>
        <p:nvSpPr>
          <p:cNvPr id="3" name="">
            <a:extLst xmlns:a="http://schemas.openxmlformats.org/drawingml/2006/main">
              <a:ext uri="{FF2B5EF4-FFF2-40B4-BE49-F238E27FC236}">
                <a16:creationId xmlns:a16="http://schemas.microsoft.com/office/drawing/2014/main" id="{52541CD6-8AB6-4F3D-9E65-20411BF6BD6B}"/>
              </a:ext>
            </a:extLst>
          </p:cNvPr>
          <p:cNvSpPr>
            <a:spLocks xmlns:a="http://schemas.openxmlformats.org/drawingml/2006/main" noGrp="1"/>
          </p:cNvSpPr>
          <p:nvPr/>
        </p:nvSpPr>
        <p:spPr>
          <a:xfrm xmlns:a="http://schemas.openxmlformats.org/drawingml/2006/main">
            <a:off x="11334750" y="6438900"/>
            <a:ext cx="381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0">
                <a:solidFill>
                  <a:srgbClr val="BECBD6"/>
                </a:solidFill>
                <a:latin typeface="Segoe UI"/>
                <a:ea typeface="Segoe UI"/>
                <a:cs typeface="Segoe UI"/>
              </a:defRPr>
            </a:defPPr>
            <a:lvl1pPr>
              <a:defRPr sz="1275" b="0">
                <a:solidFill>
                  <a:srgbClr val="BECBD6"/>
                </a:solidFill>
                <a:latin typeface="Segoe UI"/>
                <a:ea typeface="Segoe UI"/>
                <a:cs typeface="Segoe UI"/>
              </a:defRPr>
            </a:lvl1pPr>
            <a:lvl2pPr>
              <a:defRPr sz="1275" b="0">
                <a:solidFill>
                  <a:srgbClr val="BECBD6"/>
                </a:solidFill>
                <a:latin typeface="Segoe UI"/>
                <a:ea typeface="Segoe UI"/>
                <a:cs typeface="Segoe UI"/>
              </a:defRPr>
            </a:lvl2pPr>
            <a:lvl3pPr>
              <a:defRPr sz="1275" b="0">
                <a:solidFill>
                  <a:srgbClr val="BECBD6"/>
                </a:solidFill>
                <a:latin typeface="Segoe UI"/>
                <a:ea typeface="Segoe UI"/>
                <a:cs typeface="Segoe UI"/>
              </a:defRPr>
            </a:lvl3pPr>
            <a:lvl4pPr>
              <a:defRPr sz="1275" b="0">
                <a:solidFill>
                  <a:srgbClr val="BECBD6"/>
                </a:solidFill>
                <a:latin typeface="Segoe UI"/>
                <a:ea typeface="Segoe UI"/>
                <a:cs typeface="Segoe UI"/>
              </a:defRPr>
            </a:lvl4pPr>
            <a:lvl5pPr>
              <a:defRPr sz="1275" b="0">
                <a:solidFill>
                  <a:srgbClr val="BECBD6"/>
                </a:solidFill>
                <a:latin typeface="Segoe UI"/>
                <a:ea typeface="Segoe UI"/>
                <a:cs typeface="Segoe UI"/>
              </a:defRPr>
            </a:lvl5pPr>
            <a:lvl6pPr>
              <a:defRPr sz="1275" b="0">
                <a:solidFill>
                  <a:srgbClr val="BECBD6"/>
                </a:solidFill>
                <a:latin typeface="Segoe UI"/>
                <a:ea typeface="Segoe UI"/>
                <a:cs typeface="Segoe UI"/>
              </a:defRPr>
            </a:lvl6pPr>
            <a:lvl7pPr>
              <a:defRPr sz="1275" b="0">
                <a:solidFill>
                  <a:srgbClr val="BECBD6"/>
                </a:solidFill>
                <a:latin typeface="Segoe UI"/>
                <a:ea typeface="Segoe UI"/>
                <a:cs typeface="Segoe UI"/>
              </a:defRPr>
            </a:lvl7pPr>
            <a:lvl8pPr>
              <a:defRPr sz="1275" b="0">
                <a:solidFill>
                  <a:srgbClr val="BECBD6"/>
                </a:solidFill>
                <a:latin typeface="Segoe UI"/>
                <a:ea typeface="Segoe UI"/>
                <a:cs typeface="Segoe UI"/>
              </a:defRPr>
            </a:lvl8pPr>
            <a:lvl9pPr>
              <a:defRPr sz="1275" b="0">
                <a:solidFill>
                  <a:srgbClr val="BECBD6"/>
                </a:solidFill>
                <a:latin typeface="Segoe UI"/>
                <a:ea typeface="Segoe UI"/>
                <a:cs typeface="Segoe UI"/>
              </a:defRPr>
            </a:lvl9pPr>
          </a:lstStyle>
          <a:p xmlns:a="http://schemas.openxmlformats.org/drawingml/2006/main">
            <a:pPr>
              <a:defRPr sz="1275" b="0">
                <a:solidFill>
                  <a:srgbClr val="BECBD6"/>
                </a:solidFill>
                <a:latin typeface="Segoe UI"/>
                <a:ea typeface="Segoe UI"/>
                <a:cs typeface="Segoe UI"/>
              </a:defRPr>
            </a:pPr>
            <a:r>
              <a:rPr sz="1275" b="0">
                <a:solidFill>
                  <a:srgbClr val="BECBD6"/>
                </a:solidFill>
                <a:latin typeface="Segoe UI"/>
                <a:ea typeface="Segoe UI"/>
                <a:cs typeface="Segoe UI"/>
              </a:rPr>
              <a:t>12</a:t>
            </a:r>
          </a:p>
        </p:txBody>
      </p:sp>
      <p:sp>
        <p:nvSpPr>
          <p:cNvPr id="4" name="">
            <a:extLst xmlns:a="http://schemas.openxmlformats.org/drawingml/2006/main">
              <a:ext uri="{FF2B5EF4-FFF2-40B4-BE49-F238E27FC236}">
                <a16:creationId xmlns:a16="http://schemas.microsoft.com/office/drawing/2014/main" id="{AE7714BA-1D7A-46E9-A96A-638D7EFDF3F1}"/>
              </a:ext>
            </a:extLst>
          </p:cNvPr>
          <p:cNvSpPr>
            <a:spLocks xmlns:a="http://schemas.openxmlformats.org/drawingml/2006/main" noGrp="1"/>
          </p:cNvSpPr>
          <p:nvPr/>
        </p:nvSpPr>
        <p:spPr>
          <a:xfrm xmlns:a="http://schemas.openxmlformats.org/drawingml/2006/main">
            <a:off x="752475" y="1752600"/>
            <a:ext cx="10572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925" b="1">
                <a:solidFill>
                  <a:srgbClr val="56D8D0"/>
                </a:solidFill>
                <a:latin typeface="Segoe UI"/>
                <a:ea typeface="Segoe UI"/>
                <a:cs typeface="Segoe UI"/>
              </a:defRPr>
            </a:defPPr>
            <a:lvl1pPr>
              <a:defRPr sz="2925" b="1">
                <a:solidFill>
                  <a:srgbClr val="56D8D0"/>
                </a:solidFill>
                <a:latin typeface="Segoe UI"/>
                <a:ea typeface="Segoe UI"/>
                <a:cs typeface="Segoe UI"/>
              </a:defRPr>
            </a:lvl1pPr>
            <a:lvl2pPr>
              <a:defRPr sz="2925" b="1">
                <a:solidFill>
                  <a:srgbClr val="56D8D0"/>
                </a:solidFill>
                <a:latin typeface="Segoe UI"/>
                <a:ea typeface="Segoe UI"/>
                <a:cs typeface="Segoe UI"/>
              </a:defRPr>
            </a:lvl2pPr>
            <a:lvl3pPr>
              <a:defRPr sz="2925" b="1">
                <a:solidFill>
                  <a:srgbClr val="56D8D0"/>
                </a:solidFill>
                <a:latin typeface="Segoe UI"/>
                <a:ea typeface="Segoe UI"/>
                <a:cs typeface="Segoe UI"/>
              </a:defRPr>
            </a:lvl3pPr>
            <a:lvl4pPr>
              <a:defRPr sz="2925" b="1">
                <a:solidFill>
                  <a:srgbClr val="56D8D0"/>
                </a:solidFill>
                <a:latin typeface="Segoe UI"/>
                <a:ea typeface="Segoe UI"/>
                <a:cs typeface="Segoe UI"/>
              </a:defRPr>
            </a:lvl4pPr>
            <a:lvl5pPr>
              <a:defRPr sz="2925" b="1">
                <a:solidFill>
                  <a:srgbClr val="56D8D0"/>
                </a:solidFill>
                <a:latin typeface="Segoe UI"/>
                <a:ea typeface="Segoe UI"/>
                <a:cs typeface="Segoe UI"/>
              </a:defRPr>
            </a:lvl5pPr>
            <a:lvl6pPr>
              <a:defRPr sz="2925" b="1">
                <a:solidFill>
                  <a:srgbClr val="56D8D0"/>
                </a:solidFill>
                <a:latin typeface="Segoe UI"/>
                <a:ea typeface="Segoe UI"/>
                <a:cs typeface="Segoe UI"/>
              </a:defRPr>
            </a:lvl6pPr>
            <a:lvl7pPr>
              <a:defRPr sz="2925" b="1">
                <a:solidFill>
                  <a:srgbClr val="56D8D0"/>
                </a:solidFill>
                <a:latin typeface="Segoe UI"/>
                <a:ea typeface="Segoe UI"/>
                <a:cs typeface="Segoe UI"/>
              </a:defRPr>
            </a:lvl7pPr>
            <a:lvl8pPr>
              <a:defRPr sz="2925" b="1">
                <a:solidFill>
                  <a:srgbClr val="56D8D0"/>
                </a:solidFill>
                <a:latin typeface="Segoe UI"/>
                <a:ea typeface="Segoe UI"/>
                <a:cs typeface="Segoe UI"/>
              </a:defRPr>
            </a:lvl8pPr>
            <a:lvl9pPr>
              <a:defRPr sz="2925" b="1">
                <a:solidFill>
                  <a:srgbClr val="56D8D0"/>
                </a:solidFill>
                <a:latin typeface="Segoe UI"/>
                <a:ea typeface="Segoe UI"/>
                <a:cs typeface="Segoe UI"/>
              </a:defRPr>
            </a:lvl9pPr>
          </a:lstStyle>
          <a:p xmlns:a="http://schemas.openxmlformats.org/drawingml/2006/main">
            <a:pPr>
              <a:defRPr sz="2925" b="1">
                <a:solidFill>
                  <a:srgbClr val="56D8D0"/>
                </a:solidFill>
                <a:latin typeface="Segoe UI"/>
                <a:ea typeface="Segoe UI"/>
                <a:cs typeface="Segoe UI"/>
              </a:defRPr>
            </a:pPr>
            <a:r>
              <a:rPr sz="2925" b="1">
                <a:solidFill>
                  <a:srgbClr val="56D8D0"/>
                </a:solidFill>
                <a:latin typeface="Segoe UI"/>
                <a:ea typeface="Segoe UI"/>
                <a:cs typeface="Segoe UI"/>
              </a:rPr>
              <a:t>A question can become a shared object</a:t>
            </a:r>
          </a:p>
          <a:p xmlns:a="http://schemas.openxmlformats.org/drawingml/2006/main">
            <a:pPr>
              <a:defRPr sz="2925" b="1">
                <a:solidFill>
                  <a:srgbClr val="56D8D0"/>
                </a:solidFill>
                <a:latin typeface="Segoe UI"/>
                <a:ea typeface="Segoe UI"/>
                <a:cs typeface="Segoe UI"/>
              </a:defRPr>
            </a:pPr>
            <a:r>
              <a:rPr sz="2925" b="1">
                <a:solidFill>
                  <a:srgbClr val="56D8D0"/>
                </a:solidFill>
                <a:latin typeface="Segoe UI"/>
                <a:ea typeface="Segoe UI"/>
                <a:cs typeface="Segoe UI"/>
              </a:rPr>
              <a:t>that the learner can inspect, discuss, and revise.</a:t>
            </a:r>
          </a:p>
        </p:txBody>
      </p:sp>
      <p:sp>
        <p:nvSpPr>
          <p:cNvPr id="5" name="">
            <a:extLst xmlns:a="http://schemas.openxmlformats.org/drawingml/2006/main">
              <a:ext uri="{FF2B5EF4-FFF2-40B4-BE49-F238E27FC236}">
                <a16:creationId xmlns:a16="http://schemas.microsoft.com/office/drawing/2014/main" id="{5EF828FB-FB96-4BA1-B160-B0F09F35A40D}"/>
              </a:ext>
            </a:extLst>
          </p:cNvPr>
          <p:cNvSpPr>
            <a:spLocks xmlns:a="http://schemas.openxmlformats.org/drawingml/2006/main" noGrp="1"/>
          </p:cNvSpPr>
          <p:nvPr/>
        </p:nvSpPr>
        <p:spPr>
          <a:xfrm xmlns:a="http://schemas.openxmlformats.org/drawingml/2006/main">
            <a:off x="781050" y="3876675"/>
            <a:ext cx="10668000" cy="2085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BECBD6"/>
                </a:solidFill>
                <a:latin typeface="Segoe UI"/>
                <a:ea typeface="Segoe UI"/>
                <a:cs typeface="Segoe UI"/>
              </a:defRPr>
            </a:defPPr>
            <a:lvl1pPr>
              <a:defRPr sz="1800" b="0">
                <a:solidFill>
                  <a:srgbClr val="BECBD6"/>
                </a:solidFill>
                <a:latin typeface="Segoe UI"/>
                <a:ea typeface="Segoe UI"/>
                <a:cs typeface="Segoe UI"/>
              </a:defRPr>
            </a:lvl1pPr>
            <a:lvl2pPr>
              <a:defRPr sz="1800" b="0">
                <a:solidFill>
                  <a:srgbClr val="BECBD6"/>
                </a:solidFill>
                <a:latin typeface="Segoe UI"/>
                <a:ea typeface="Segoe UI"/>
                <a:cs typeface="Segoe UI"/>
              </a:defRPr>
            </a:lvl2pPr>
            <a:lvl3pPr>
              <a:defRPr sz="1800" b="0">
                <a:solidFill>
                  <a:srgbClr val="BECBD6"/>
                </a:solidFill>
                <a:latin typeface="Segoe UI"/>
                <a:ea typeface="Segoe UI"/>
                <a:cs typeface="Segoe UI"/>
              </a:defRPr>
            </a:lvl3pPr>
            <a:lvl4pPr>
              <a:defRPr sz="1800" b="0">
                <a:solidFill>
                  <a:srgbClr val="BECBD6"/>
                </a:solidFill>
                <a:latin typeface="Segoe UI"/>
                <a:ea typeface="Segoe UI"/>
                <a:cs typeface="Segoe UI"/>
              </a:defRPr>
            </a:lvl4pPr>
            <a:lvl5pPr>
              <a:defRPr sz="1800" b="0">
                <a:solidFill>
                  <a:srgbClr val="BECBD6"/>
                </a:solidFill>
                <a:latin typeface="Segoe UI"/>
                <a:ea typeface="Segoe UI"/>
                <a:cs typeface="Segoe UI"/>
              </a:defRPr>
            </a:lvl5pPr>
            <a:lvl6pPr>
              <a:defRPr sz="1800" b="0">
                <a:solidFill>
                  <a:srgbClr val="BECBD6"/>
                </a:solidFill>
                <a:latin typeface="Segoe UI"/>
                <a:ea typeface="Segoe UI"/>
                <a:cs typeface="Segoe UI"/>
              </a:defRPr>
            </a:lvl6pPr>
            <a:lvl7pPr>
              <a:defRPr sz="1800" b="0">
                <a:solidFill>
                  <a:srgbClr val="BECBD6"/>
                </a:solidFill>
                <a:latin typeface="Segoe UI"/>
                <a:ea typeface="Segoe UI"/>
                <a:cs typeface="Segoe UI"/>
              </a:defRPr>
            </a:lvl7pPr>
            <a:lvl8pPr>
              <a:defRPr sz="1800" b="0">
                <a:solidFill>
                  <a:srgbClr val="BECBD6"/>
                </a:solidFill>
                <a:latin typeface="Segoe UI"/>
                <a:ea typeface="Segoe UI"/>
                <a:cs typeface="Segoe UI"/>
              </a:defRPr>
            </a:lvl8pPr>
            <a:lvl9pPr>
              <a:defRPr sz="1800" b="0">
                <a:solidFill>
                  <a:srgbClr val="BECBD6"/>
                </a:solidFill>
                <a:latin typeface="Segoe UI"/>
                <a:ea typeface="Segoe UI"/>
                <a:cs typeface="Segoe UI"/>
              </a:defRPr>
            </a:lvl9pPr>
          </a:lstStyle>
          <a:p xmlns:a="http://schemas.openxmlformats.org/drawingml/2006/main">
            <a:pPr>
              <a:defRPr sz="1800" b="0">
                <a:solidFill>
                  <a:srgbClr val="BECBD6"/>
                </a:solidFill>
                <a:latin typeface="Segoe UI"/>
                <a:ea typeface="Segoe UI"/>
                <a:cs typeface="Segoe UI"/>
              </a:defRPr>
            </a:pPr>
            <a:r>
              <a:rPr sz="1800" b="0">
                <a:solidFill>
                  <a:srgbClr val="BECBD6"/>
                </a:solidFill>
                <a:latin typeface="Segoe UI"/>
                <a:ea typeface="Segoe UI"/>
                <a:cs typeface="Segoe UI"/>
              </a:rPr>
              <a:t>Project history and source</a:t>
            </a:r>
          </a:p>
          <a:p xmlns:a="http://schemas.openxmlformats.org/drawingml/2006/main">
            <a:pPr>
              <a:defRPr sz="1800" b="0">
                <a:solidFill>
                  <a:srgbClr val="BECBD6"/>
                </a:solidFill>
                <a:latin typeface="Segoe UI"/>
                <a:ea typeface="Segoe UI"/>
                <a:cs typeface="Segoe UI"/>
              </a:defRPr>
            </a:pPr>
            <a:r>
              <a:rPr sz="1800" b="0">
                <a:solidFill>
                  <a:srgbClr val="BECBD6"/>
                </a:solidFill>
                <a:latin typeface="Segoe UI"/>
                <a:ea typeface="Segoe UI"/>
                <a:cs typeface="Segoe UI"/>
              </a:rPr>
              <a:t>github.com/School-of-the-Ancients</a:t>
            </a:r>
          </a:p>
          <a:p xmlns:a="http://schemas.openxmlformats.org/drawingml/2006/main">
            <a:r>
              <a:t/>
            </a:r>
          </a:p>
          <a:p xmlns:a="http://schemas.openxmlformats.org/drawingml/2006/main">
            <a:pPr>
              <a:defRPr sz="1800" b="0">
                <a:solidFill>
                  <a:srgbClr val="BECBD6"/>
                </a:solidFill>
                <a:latin typeface="Segoe UI"/>
                <a:ea typeface="Segoe UI"/>
                <a:cs typeface="Segoe UI"/>
              </a:defRPr>
            </a:pPr>
            <a:r>
              <a:rPr sz="1800" b="0">
                <a:solidFill>
                  <a:srgbClr val="BECBD6"/>
                </a:solidFill>
                <a:latin typeface="Segoe UI"/>
                <a:ea typeface="Segoe UI"/>
                <a:cs typeface="Segoe UI"/>
              </a:rPr>
              <a:t>Related work</a:t>
            </a:r>
          </a:p>
          <a:p xmlns:a="http://schemas.openxmlformats.org/drawingml/2006/main">
            <a:pPr>
              <a:defRPr sz="1800" b="0">
                <a:solidFill>
                  <a:srgbClr val="BECBD6"/>
                </a:solidFill>
                <a:latin typeface="Segoe UI"/>
                <a:ea typeface="Segoe UI"/>
                <a:cs typeface="Segoe UI"/>
              </a:defRPr>
            </a:pPr>
            <a:r>
              <a:rPr sz="1800" b="0">
                <a:solidFill>
                  <a:srgbClr val="BECBD6"/>
                </a:solidFill>
                <a:latin typeface="Segoe UI"/>
                <a:ea typeface="Segoe UI"/>
                <a:cs typeface="Segoe UI"/>
              </a:rPr>
              <a:t>Ryo Suzuki · Figmin XR · ShapesXR · Khanmigo</a:t>
            </a:r>
          </a:p>
          <a:p xmlns:a="http://schemas.openxmlformats.org/drawingml/2006/main">
            <a:pPr>
              <a:defRPr sz="1800" b="0">
                <a:solidFill>
                  <a:srgbClr val="BECBD6"/>
                </a:solidFill>
                <a:latin typeface="Segoe UI"/>
                <a:ea typeface="Segoe UI"/>
                <a:cs typeface="Segoe UI"/>
              </a:defRPr>
            </a:pPr>
            <a:r>
              <a:rPr sz="1800" b="0">
                <a:solidFill>
                  <a:srgbClr val="BECBD6"/>
                </a:solidFill>
                <a:latin typeface="Segoe UI"/>
                <a:ea typeface="Segoe UI"/>
                <a:cs typeface="Segoe UI"/>
              </a:rPr>
              <a:t>Park et al., Generative Agents (2023)</a:t>
            </a:r>
          </a:p>
        </p:txBody>
      </p:sp>
    </p:spTree>
    <p:extLst>
      <p:ext uri="{BB962C8B-B14F-4D97-AF65-F5344CB8AC3E}">
        <p14:creationId xmlns:p14="http://schemas.microsoft.com/office/powerpoint/2010/main" val="101655288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2026-10-26T07:46:16.8440000Z</dcterms:created>
  <dcterms:modified xsi:type="dcterms:W3CDTF">2026-10-26T07:46:16.8440000Z</dcterms:modified>
</coreProperties>
</file>